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</p:sldIdLst>
  <p:sldSz cy="10287000" cx="18288000"/>
  <p:notesSz cx="6858000" cy="9144000"/>
  <p:embeddedFontLst>
    <p:embeddedFont>
      <p:font typeface="Amatic SC"/>
      <p:regular r:id="rId80"/>
      <p:bold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82" roundtripDataSignature="AMtx7mj3P+1QXRc61ar3Tfrg6LgyzhAn4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AmaticSC-regular.fntdata"/><Relationship Id="rId82" Type="http://customschemas.google.com/relationships/presentationmetadata" Target="metadata"/><Relationship Id="rId81" Type="http://schemas.openxmlformats.org/officeDocument/2006/relationships/font" Target="fonts/AmaticSC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1" name="Google Shape;8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9" name="Google Shape;239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9" name="Google Shape;269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9" name="Google Shape;289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0" name="Google Shape;300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8" name="Google Shape;308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2" name="Google Shape;332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0" name="Google Shape;340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8" name="Google Shape;348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6" name="Google Shape;356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4" name="Google Shape;364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2" name="Google Shape;372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0" name="Google Shape;380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3" name="Google Shape;403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" name="Google Shape;11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0" name="Google Shape;16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5" name="Google Shape;535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9" name="Google Shape;559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2" name="Google Shape;17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4" name="Google Shape;584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0" name="Google Shape;600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6" name="Google Shape;616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4" name="Google Shape;624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2" name="Google Shape;632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0" name="Google Shape;640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8" name="Google Shape;648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6" name="Google Shape;656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4" name="Google Shape;664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0" name="Google Shape;680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8" name="Google Shape;688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6" name="Google Shape;696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4" name="Google Shape;704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2" name="Google Shape;712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0" name="Google Shape;720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6" name="Google Shape;736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4" name="Google Shape;744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2" name="Google Shape;752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0" name="Google Shape;760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8" name="Google Shape;768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6" name="Google Shape;776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7" name="Google Shape;20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8" name="Google Shape;218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6"/>
          <p:cNvSpPr txBox="1"/>
          <p:nvPr>
            <p:ph idx="10" type="dt"/>
          </p:nvPr>
        </p:nvSpPr>
        <p:spPr>
          <a:xfrm>
            <a:off x="304800" y="96440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76"/>
          <p:cNvSpPr txBox="1"/>
          <p:nvPr>
            <p:ph idx="12" type="sldNum"/>
          </p:nvPr>
        </p:nvSpPr>
        <p:spPr>
          <a:xfrm>
            <a:off x="15849600" y="96440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85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8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8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8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6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86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8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8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8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7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7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" name="Google Shape;17;p7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7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7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78"/>
          <p:cNvSpPr txBox="1"/>
          <p:nvPr>
            <p:ph idx="10" type="dt"/>
          </p:nvPr>
        </p:nvSpPr>
        <p:spPr>
          <a:xfrm>
            <a:off x="190500" y="98202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7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78"/>
          <p:cNvSpPr txBox="1"/>
          <p:nvPr>
            <p:ph idx="12" type="sldNum"/>
          </p:nvPr>
        </p:nvSpPr>
        <p:spPr>
          <a:xfrm>
            <a:off x="15963900" y="981392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7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7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7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7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8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8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8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8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8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8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8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8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8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8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8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3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3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6" name="Google Shape;56;p83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7" name="Google Shape;57;p8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4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8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84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4" name="Google Shape;64;p8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8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8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7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7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7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7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jpg"/><Relationship Id="rId4" Type="http://schemas.openxmlformats.org/officeDocument/2006/relationships/image" Target="../media/image2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5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5.jpg"/><Relationship Id="rId4" Type="http://schemas.openxmlformats.org/officeDocument/2006/relationships/image" Target="../media/image4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Google Shape;83;p1"/>
          <p:cNvCxnSpPr/>
          <p:nvPr/>
        </p:nvCxnSpPr>
        <p:spPr>
          <a:xfrm rot="10800000">
            <a:off x="563225" y="-44950"/>
            <a:ext cx="39900" cy="98463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" name="Google Shape;84;p1"/>
          <p:cNvCxnSpPr/>
          <p:nvPr/>
        </p:nvCxnSpPr>
        <p:spPr>
          <a:xfrm rot="10800000">
            <a:off x="17724580" y="554016"/>
            <a:ext cx="0" cy="97476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" name="Google Shape;85;p1"/>
          <p:cNvCxnSpPr/>
          <p:nvPr/>
        </p:nvCxnSpPr>
        <p:spPr>
          <a:xfrm rot="10800000">
            <a:off x="566651" y="563420"/>
            <a:ext cx="17147400" cy="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" name="Google Shape;86;p1"/>
          <p:cNvCxnSpPr/>
          <p:nvPr/>
        </p:nvCxnSpPr>
        <p:spPr>
          <a:xfrm>
            <a:off x="601350" y="9826175"/>
            <a:ext cx="17085300" cy="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" name="Google Shape;87;p1"/>
          <p:cNvCxnSpPr/>
          <p:nvPr/>
        </p:nvCxnSpPr>
        <p:spPr>
          <a:xfrm rot="10800000">
            <a:off x="4041866" y="-84055"/>
            <a:ext cx="0" cy="6570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" name="Google Shape;88;p1"/>
          <p:cNvCxnSpPr/>
          <p:nvPr/>
        </p:nvCxnSpPr>
        <p:spPr>
          <a:xfrm rot="10800000">
            <a:off x="7529921" y="-84055"/>
            <a:ext cx="0" cy="6570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" name="Google Shape;89;p1"/>
          <p:cNvSpPr txBox="1"/>
          <p:nvPr/>
        </p:nvSpPr>
        <p:spPr>
          <a:xfrm>
            <a:off x="810015" y="847596"/>
            <a:ext cx="9970800" cy="1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 b="29268" l="30762" r="31925" t="27059"/>
          <a:stretch/>
        </p:blipFill>
        <p:spPr>
          <a:xfrm>
            <a:off x="5780587" y="0"/>
            <a:ext cx="6719525" cy="76592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/>
          <p:nvPr/>
        </p:nvSpPr>
        <p:spPr>
          <a:xfrm>
            <a:off x="4382875" y="7101400"/>
            <a:ext cx="9970800" cy="13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b="1" i="0" lang="en-US" sz="6800" u="none" cap="none" strike="noStrik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WHERE COLLEGE LIFE MEETS CONVENIENCE!</a:t>
            </a:r>
            <a:endParaRPr b="1" i="0" sz="6800" u="none" cap="none" strike="noStrike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92" name="Google Shape;92;p1"/>
          <p:cNvSpPr txBox="1"/>
          <p:nvPr>
            <p:ph idx="10" type="dt"/>
          </p:nvPr>
        </p:nvSpPr>
        <p:spPr>
          <a:xfrm>
            <a:off x="304800" y="96440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09/01/2024</a:t>
            </a:r>
            <a:endParaRPr/>
          </a:p>
        </p:txBody>
      </p:sp>
      <p:sp>
        <p:nvSpPr>
          <p:cNvPr id="93" name="Google Shape;93;p1"/>
          <p:cNvSpPr txBox="1"/>
          <p:nvPr>
            <p:ph idx="12" type="sldNum"/>
          </p:nvPr>
        </p:nvSpPr>
        <p:spPr>
          <a:xfrm>
            <a:off x="15849600" y="96440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10"/>
          <p:cNvCxnSpPr/>
          <p:nvPr/>
        </p:nvCxnSpPr>
        <p:spPr>
          <a:xfrm rot="10800000">
            <a:off x="17457880" y="554016"/>
            <a:ext cx="0" cy="97476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2" name="Google Shape;232;p10"/>
          <p:cNvCxnSpPr/>
          <p:nvPr/>
        </p:nvCxnSpPr>
        <p:spPr>
          <a:xfrm rot="10800000">
            <a:off x="309515" y="573066"/>
            <a:ext cx="0" cy="97476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3" name="Google Shape;233;p10"/>
          <p:cNvSpPr txBox="1"/>
          <p:nvPr/>
        </p:nvSpPr>
        <p:spPr>
          <a:xfrm>
            <a:off x="1131253" y="696725"/>
            <a:ext cx="155049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-US" sz="9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 REVIEW</a:t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" name="Google Shape;234;p10"/>
          <p:cNvSpPr txBox="1"/>
          <p:nvPr/>
        </p:nvSpPr>
        <p:spPr>
          <a:xfrm>
            <a:off x="1551625" y="2406450"/>
            <a:ext cx="16150200" cy="81268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0" i="0" lang="en-US" sz="4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  <a:r>
              <a:rPr b="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1]Y. Gao, W. Yu, P. Chao, R. Zhang, A. Zhou, and X. Yang, “A Restaurant Recommendation System by Analyzing Ratings and Aspects in Reviews,” Lecture Notes in Computer Science, Jan. 01, 2015. https://doi.org/10.1007/978- 3-319-18123-3-33 </a:t>
            </a:r>
            <a:endParaRPr b="0" i="0" sz="4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t/>
            </a:r>
            <a:endParaRPr b="0" i="0" sz="4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[2]L. Mitropoulos, A. Kortsari, and G. Aifadopoulou, “A systematic literature review of ride-sharing platforms, user factors and barriers,” European Transport Research Review, Dec. 01, 2021. https://doi.org/10.1186/s12544- 021-00522-1</a:t>
            </a:r>
            <a:endParaRPr b="0" i="0" sz="4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" name="Google Shape;235;p10"/>
          <p:cNvSpPr txBox="1"/>
          <p:nvPr>
            <p:ph idx="10" type="dt"/>
          </p:nvPr>
        </p:nvSpPr>
        <p:spPr>
          <a:xfrm>
            <a:off x="38100" y="96440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09/01/2024</a:t>
            </a:r>
            <a:endParaRPr/>
          </a:p>
        </p:txBody>
      </p:sp>
      <p:sp>
        <p:nvSpPr>
          <p:cNvPr id="236" name="Google Shape;236;p10"/>
          <p:cNvSpPr txBox="1"/>
          <p:nvPr>
            <p:ph idx="12" type="sldNum"/>
          </p:nvPr>
        </p:nvSpPr>
        <p:spPr>
          <a:xfrm>
            <a:off x="15582900" y="96440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1" name="Google Shape;241;p11"/>
          <p:cNvCxnSpPr/>
          <p:nvPr/>
        </p:nvCxnSpPr>
        <p:spPr>
          <a:xfrm rot="10800000">
            <a:off x="17724580" y="554016"/>
            <a:ext cx="0" cy="97476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2" name="Google Shape;242;p11"/>
          <p:cNvCxnSpPr/>
          <p:nvPr/>
        </p:nvCxnSpPr>
        <p:spPr>
          <a:xfrm rot="10800000">
            <a:off x="576215" y="573066"/>
            <a:ext cx="0" cy="97476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3" name="Google Shape;243;p11"/>
          <p:cNvSpPr txBox="1"/>
          <p:nvPr/>
        </p:nvSpPr>
        <p:spPr>
          <a:xfrm>
            <a:off x="1059850" y="556400"/>
            <a:ext cx="91239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r>
              <a:rPr b="1" i="0" lang="en-US" sz="9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MODULES</a:t>
            </a:r>
            <a:endParaRPr b="1" i="0" sz="1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4" name="Google Shape;244;p11"/>
          <p:cNvSpPr txBox="1"/>
          <p:nvPr/>
        </p:nvSpPr>
        <p:spPr>
          <a:xfrm>
            <a:off x="1059850" y="2285513"/>
            <a:ext cx="16753500" cy="77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User Management Module</a:t>
            </a:r>
            <a:endParaRPr b="0" i="0" sz="4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Travel Pooling Module</a:t>
            </a:r>
            <a:endParaRPr b="0" i="0" sz="4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t/>
            </a:r>
            <a:endParaRPr b="0" i="0" sz="4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Food Recommendation Module</a:t>
            </a:r>
            <a:endParaRPr b="0" i="0" sz="4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t/>
            </a:r>
            <a:endParaRPr b="0" i="0" sz="4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Event Management Module</a:t>
            </a:r>
            <a:endParaRPr b="0" i="0" sz="4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t/>
            </a:r>
            <a:endParaRPr b="0" i="0" sz="4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t/>
            </a:r>
            <a:endParaRPr b="0" i="0" sz="4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5" name="Google Shape;245;p11"/>
          <p:cNvSpPr txBox="1"/>
          <p:nvPr>
            <p:ph idx="10" type="dt"/>
          </p:nvPr>
        </p:nvSpPr>
        <p:spPr>
          <a:xfrm>
            <a:off x="304800" y="96440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09/01/2024</a:t>
            </a:r>
            <a:endParaRPr/>
          </a:p>
        </p:txBody>
      </p:sp>
      <p:sp>
        <p:nvSpPr>
          <p:cNvPr id="246" name="Google Shape;246;p11"/>
          <p:cNvSpPr txBox="1"/>
          <p:nvPr>
            <p:ph idx="12" type="sldNum"/>
          </p:nvPr>
        </p:nvSpPr>
        <p:spPr>
          <a:xfrm>
            <a:off x="15849600" y="96440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1" name="Google Shape;251;p12"/>
          <p:cNvCxnSpPr/>
          <p:nvPr/>
        </p:nvCxnSpPr>
        <p:spPr>
          <a:xfrm rot="10800000">
            <a:off x="17724580" y="554016"/>
            <a:ext cx="0" cy="97476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2" name="Google Shape;252;p12"/>
          <p:cNvCxnSpPr/>
          <p:nvPr/>
        </p:nvCxnSpPr>
        <p:spPr>
          <a:xfrm rot="10800000">
            <a:off x="576215" y="573066"/>
            <a:ext cx="0" cy="97476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3" name="Google Shape;253;p12"/>
          <p:cNvSpPr txBox="1"/>
          <p:nvPr/>
        </p:nvSpPr>
        <p:spPr>
          <a:xfrm>
            <a:off x="888400" y="251600"/>
            <a:ext cx="150636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r>
              <a:rPr b="1" i="0" lang="en-US" sz="9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FUNCTIONALITIES</a:t>
            </a:r>
            <a:endParaRPr b="1" i="0" sz="1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4" name="Google Shape;254;p12"/>
          <p:cNvSpPr txBox="1"/>
          <p:nvPr/>
        </p:nvSpPr>
        <p:spPr>
          <a:xfrm>
            <a:off x="535775" y="2166250"/>
            <a:ext cx="18288000" cy="71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270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Calibri"/>
              <a:buAutoNum type="arabicPeriod"/>
            </a:pPr>
            <a:r>
              <a:rPr b="1" i="0" lang="en-US" sz="4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Management</a:t>
            </a:r>
            <a:endParaRPr/>
          </a:p>
          <a:p>
            <a:pPr indent="0" lvl="0" marL="387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7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43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Char char="●"/>
            </a:pPr>
            <a:r>
              <a:rPr b="0" i="0" lang="en-US" sz="4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Manage user-related functionalities within the system(admin, student, organisation)</a:t>
            </a:r>
            <a:endParaRPr b="0" i="0" sz="45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43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Char char="●"/>
            </a:pPr>
            <a:r>
              <a:rPr b="0" i="0" lang="en-US" sz="4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registration</a:t>
            </a:r>
            <a:endParaRPr b="0" i="0" sz="45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43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Char char="●"/>
            </a:pPr>
            <a:r>
              <a:rPr b="0" i="0" lang="en-US" sz="4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Registration Approval by admin</a:t>
            </a:r>
            <a:endParaRPr b="0" i="0" sz="45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43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Char char="●"/>
            </a:pPr>
            <a:r>
              <a:rPr b="0" i="0" lang="en-US" sz="4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login</a:t>
            </a:r>
            <a:endParaRPr b="0" i="0" sz="45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43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Char char="●"/>
            </a:pPr>
            <a:r>
              <a:rPr b="0" i="0" lang="en-US" sz="4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Authentication</a:t>
            </a:r>
            <a:endParaRPr b="0" i="0" sz="45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43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Char char="●"/>
            </a:pPr>
            <a:r>
              <a:rPr b="0" i="0" lang="en-US" sz="4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profiles</a:t>
            </a:r>
            <a:endParaRPr b="0" i="0" sz="45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143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Char char="●"/>
            </a:pPr>
            <a:r>
              <a:rPr b="0" i="0" lang="en-US" sz="4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Profile Editing</a:t>
            </a:r>
            <a:endParaRPr b="0" i="0" sz="45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t/>
            </a:r>
            <a:endParaRPr b="1" i="0" sz="47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5" name="Google Shape;255;p12"/>
          <p:cNvSpPr txBox="1"/>
          <p:nvPr>
            <p:ph idx="10" type="dt"/>
          </p:nvPr>
        </p:nvSpPr>
        <p:spPr>
          <a:xfrm>
            <a:off x="304800" y="96440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09/01/2024</a:t>
            </a:r>
            <a:endParaRPr/>
          </a:p>
        </p:txBody>
      </p:sp>
      <p:sp>
        <p:nvSpPr>
          <p:cNvPr id="256" name="Google Shape;256;p12"/>
          <p:cNvSpPr txBox="1"/>
          <p:nvPr>
            <p:ph idx="12" type="sldNum"/>
          </p:nvPr>
        </p:nvSpPr>
        <p:spPr>
          <a:xfrm>
            <a:off x="15849600" y="96440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1" name="Google Shape;261;p13"/>
          <p:cNvCxnSpPr/>
          <p:nvPr/>
        </p:nvCxnSpPr>
        <p:spPr>
          <a:xfrm rot="10800000">
            <a:off x="17724580" y="554016"/>
            <a:ext cx="0" cy="97476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2" name="Google Shape;262;p13"/>
          <p:cNvCxnSpPr/>
          <p:nvPr/>
        </p:nvCxnSpPr>
        <p:spPr>
          <a:xfrm rot="10800000">
            <a:off x="576215" y="573066"/>
            <a:ext cx="0" cy="97476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3" name="Google Shape;263;p13"/>
          <p:cNvSpPr txBox="1"/>
          <p:nvPr/>
        </p:nvSpPr>
        <p:spPr>
          <a:xfrm>
            <a:off x="888400" y="251600"/>
            <a:ext cx="162543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00"/>
              <a:buFont typeface="Arial"/>
              <a:buNone/>
            </a:pPr>
            <a:r>
              <a:rPr b="1" i="0" lang="en-US" sz="9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FUNCTIONALITIES</a:t>
            </a:r>
            <a:endParaRPr b="1" i="0" sz="1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r>
              <a:t/>
            </a:r>
            <a:endParaRPr b="1" i="0" sz="9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4" name="Google Shape;264;p13"/>
          <p:cNvSpPr txBox="1"/>
          <p:nvPr/>
        </p:nvSpPr>
        <p:spPr>
          <a:xfrm>
            <a:off x="900075" y="2285325"/>
            <a:ext cx="17065800" cy="71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rPr b="1" i="0" lang="en-US" sz="4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Travel Pooling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t/>
            </a:r>
            <a:endParaRPr b="1" i="0" sz="47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Char char="●"/>
            </a:pPr>
            <a:r>
              <a:rPr b="0" i="0" lang="en-US" sz="4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Search rides</a:t>
            </a:r>
            <a:endParaRPr b="0" i="0" sz="45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Char char="●"/>
            </a:pPr>
            <a:r>
              <a:rPr b="0" i="0" lang="en-US" sz="4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Filter rides based on location and date</a:t>
            </a:r>
            <a:endParaRPr b="0" i="0" sz="45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Char char="●"/>
            </a:pPr>
            <a:r>
              <a:rPr b="0" i="0" lang="en-US" sz="4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Book suitable rides, select seat numbers as per requirement</a:t>
            </a:r>
            <a:endParaRPr b="0" i="0" sz="45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Char char="●"/>
            </a:pPr>
            <a:r>
              <a:rPr b="0" i="0" lang="en-US" sz="4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View, edit and cancel bookings</a:t>
            </a:r>
            <a:endParaRPr b="0" i="0" sz="45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Char char="●"/>
            </a:pPr>
            <a:r>
              <a:rPr b="0" i="0" lang="en-US" sz="4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Publish rides</a:t>
            </a:r>
            <a:endParaRPr b="0" i="0" sz="45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Char char="●"/>
            </a:pPr>
            <a:r>
              <a:rPr b="0" i="0" lang="en-US" sz="4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View, edit and delete published rides</a:t>
            </a:r>
            <a:endParaRPr b="0" i="0" sz="45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5" name="Google Shape;265;p13"/>
          <p:cNvSpPr txBox="1"/>
          <p:nvPr>
            <p:ph idx="10" type="dt"/>
          </p:nvPr>
        </p:nvSpPr>
        <p:spPr>
          <a:xfrm>
            <a:off x="304800" y="96440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09/01/2024</a:t>
            </a:r>
            <a:endParaRPr/>
          </a:p>
        </p:txBody>
      </p:sp>
      <p:sp>
        <p:nvSpPr>
          <p:cNvPr id="266" name="Google Shape;266;p13"/>
          <p:cNvSpPr txBox="1"/>
          <p:nvPr>
            <p:ph idx="12" type="sldNum"/>
          </p:nvPr>
        </p:nvSpPr>
        <p:spPr>
          <a:xfrm>
            <a:off x="15849600" y="96440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1" name="Google Shape;271;p14"/>
          <p:cNvCxnSpPr/>
          <p:nvPr/>
        </p:nvCxnSpPr>
        <p:spPr>
          <a:xfrm rot="10800000">
            <a:off x="17724580" y="554016"/>
            <a:ext cx="0" cy="97476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2" name="Google Shape;272;p14"/>
          <p:cNvCxnSpPr/>
          <p:nvPr/>
        </p:nvCxnSpPr>
        <p:spPr>
          <a:xfrm rot="10800000">
            <a:off x="576215" y="573066"/>
            <a:ext cx="0" cy="97476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3" name="Google Shape;273;p14"/>
          <p:cNvSpPr txBox="1"/>
          <p:nvPr/>
        </p:nvSpPr>
        <p:spPr>
          <a:xfrm>
            <a:off x="888400" y="251600"/>
            <a:ext cx="14770700" cy="3016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00"/>
              <a:buFont typeface="Arial"/>
              <a:buNone/>
            </a:pPr>
            <a:r>
              <a:rPr b="1" i="0" lang="en-US" sz="9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FUNCTIONALITIES</a:t>
            </a:r>
            <a:endParaRPr b="1" i="0" sz="1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r>
              <a:t/>
            </a:r>
            <a:endParaRPr b="1" i="0" sz="9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4" name="Google Shape;274;p14"/>
          <p:cNvSpPr txBox="1"/>
          <p:nvPr/>
        </p:nvSpPr>
        <p:spPr>
          <a:xfrm>
            <a:off x="926500" y="2199600"/>
            <a:ext cx="16753500" cy="7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</a:t>
            </a:r>
            <a:r>
              <a:rPr b="1" i="0" lang="en-US" sz="4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Food Spot Recommendation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7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Char char="●"/>
            </a:pPr>
            <a:r>
              <a:rPr b="0" i="0" lang="en-US" sz="4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Search and filter top restaurants reviewed by others</a:t>
            </a:r>
            <a:endParaRPr b="0" i="0" sz="45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Char char="●"/>
            </a:pPr>
            <a:r>
              <a:rPr b="0" i="0" lang="en-US" sz="4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Filtering based on price and rating of restaurants</a:t>
            </a:r>
            <a:endParaRPr b="0" i="0" sz="45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Char char="●"/>
            </a:pPr>
            <a:r>
              <a:rPr b="0" i="0" lang="en-US" sz="4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Automatic average rating and price calculation based on reviews</a:t>
            </a:r>
            <a:endParaRPr b="0" i="0" sz="45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Char char="●"/>
            </a:pPr>
            <a:r>
              <a:rPr b="0" i="0" lang="en-US" sz="4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a review for a restaurant/ food spot of your choice</a:t>
            </a:r>
            <a:endParaRPr b="0" i="0" sz="45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Char char="●"/>
            </a:pPr>
            <a:r>
              <a:rPr b="0" i="0" lang="en-US" sz="4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 detailed review made by students for a restaurant</a:t>
            </a:r>
            <a:endParaRPr b="0" i="0" sz="45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Char char="●"/>
            </a:pPr>
            <a:r>
              <a:rPr b="0" i="0" lang="en-US" sz="4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View/update/delete reviews</a:t>
            </a:r>
            <a:endParaRPr b="0" i="0" sz="45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" name="Google Shape;275;p14"/>
          <p:cNvSpPr txBox="1"/>
          <p:nvPr>
            <p:ph idx="10" type="dt"/>
          </p:nvPr>
        </p:nvSpPr>
        <p:spPr>
          <a:xfrm>
            <a:off x="304800" y="96440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09/01/2024</a:t>
            </a:r>
            <a:endParaRPr/>
          </a:p>
        </p:txBody>
      </p:sp>
      <p:sp>
        <p:nvSpPr>
          <p:cNvPr id="276" name="Google Shape;276;p14"/>
          <p:cNvSpPr txBox="1"/>
          <p:nvPr>
            <p:ph idx="12" type="sldNum"/>
          </p:nvPr>
        </p:nvSpPr>
        <p:spPr>
          <a:xfrm>
            <a:off x="15849600" y="96440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" name="Google Shape;281;p15"/>
          <p:cNvCxnSpPr/>
          <p:nvPr/>
        </p:nvCxnSpPr>
        <p:spPr>
          <a:xfrm rot="10800000">
            <a:off x="17724580" y="554016"/>
            <a:ext cx="0" cy="97476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2" name="Google Shape;282;p15"/>
          <p:cNvCxnSpPr/>
          <p:nvPr/>
        </p:nvCxnSpPr>
        <p:spPr>
          <a:xfrm rot="10800000">
            <a:off x="576215" y="573066"/>
            <a:ext cx="0" cy="97476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3" name="Google Shape;283;p15"/>
          <p:cNvSpPr txBox="1"/>
          <p:nvPr/>
        </p:nvSpPr>
        <p:spPr>
          <a:xfrm>
            <a:off x="888400" y="251600"/>
            <a:ext cx="14122998" cy="3016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00"/>
              <a:buFont typeface="Arial"/>
              <a:buNone/>
            </a:pPr>
            <a:r>
              <a:rPr b="1" i="0" lang="en-US" sz="9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FUNCTIONALITIES</a:t>
            </a:r>
            <a:endParaRPr b="1" i="0" sz="1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r>
              <a:t/>
            </a:r>
            <a:endParaRPr b="1" i="0" sz="9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4" name="Google Shape;284;p15"/>
          <p:cNvSpPr txBox="1"/>
          <p:nvPr/>
        </p:nvSpPr>
        <p:spPr>
          <a:xfrm>
            <a:off x="888400" y="2199605"/>
            <a:ext cx="16753500" cy="71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rPr b="1" i="0" lang="en-US" sz="4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Event Management Module</a:t>
            </a:r>
            <a:endParaRPr b="1" i="0" sz="47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700"/>
              <a:buFont typeface="Arial"/>
              <a:buNone/>
            </a:pPr>
            <a:r>
              <a:t/>
            </a:r>
            <a:endParaRPr b="1" i="0" sz="47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Char char="●"/>
            </a:pPr>
            <a:r>
              <a:rPr b="0" i="0" lang="en-US" sz="4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Organisations:</a:t>
            </a:r>
            <a:br>
              <a:rPr b="0" i="0" lang="en-US" sz="4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4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-&gt; Publish events</a:t>
            </a:r>
            <a:endParaRPr b="0" i="0" sz="45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-&gt; Edit, remove events</a:t>
            </a:r>
            <a:endParaRPr b="0" i="0" sz="45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t/>
            </a:r>
            <a:endParaRPr b="0" i="0" sz="45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Char char="●"/>
            </a:pPr>
            <a:r>
              <a:rPr b="0" i="0" lang="en-US" sz="4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Students:</a:t>
            </a:r>
            <a:endParaRPr b="0" i="0" sz="45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-&gt;  Search for events</a:t>
            </a:r>
            <a:endParaRPr b="0" i="0" sz="45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-&gt; Filter events based on organsiations and date</a:t>
            </a:r>
            <a:endParaRPr b="0" i="0" sz="45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-&gt; Quick registration features</a:t>
            </a:r>
            <a:endParaRPr b="0" i="0" sz="45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5" name="Google Shape;285;p15"/>
          <p:cNvSpPr txBox="1"/>
          <p:nvPr>
            <p:ph idx="10" type="dt"/>
          </p:nvPr>
        </p:nvSpPr>
        <p:spPr>
          <a:xfrm>
            <a:off x="304800" y="96440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09/01/2024</a:t>
            </a:r>
            <a:endParaRPr/>
          </a:p>
        </p:txBody>
      </p:sp>
      <p:sp>
        <p:nvSpPr>
          <p:cNvPr id="286" name="Google Shape;286;p15"/>
          <p:cNvSpPr txBox="1"/>
          <p:nvPr>
            <p:ph idx="12" type="sldNum"/>
          </p:nvPr>
        </p:nvSpPr>
        <p:spPr>
          <a:xfrm>
            <a:off x="15849600" y="96440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6"/>
          <p:cNvSpPr txBox="1"/>
          <p:nvPr/>
        </p:nvSpPr>
        <p:spPr>
          <a:xfrm>
            <a:off x="1183500" y="423875"/>
            <a:ext cx="159210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r>
              <a:rPr b="1" i="0" lang="en-US" sz="9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BLOCK DIAGRAM</a:t>
            </a:r>
            <a:endParaRPr b="0" i="0" sz="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2" name="Google Shape;29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6062" y="1736550"/>
            <a:ext cx="14435875" cy="8318974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6"/>
          <p:cNvSpPr txBox="1"/>
          <p:nvPr>
            <p:ph idx="10" type="dt"/>
          </p:nvPr>
        </p:nvSpPr>
        <p:spPr>
          <a:xfrm>
            <a:off x="190500" y="98202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09/01/2024</a:t>
            </a:r>
            <a:endParaRPr/>
          </a:p>
        </p:txBody>
      </p:sp>
      <p:sp>
        <p:nvSpPr>
          <p:cNvPr id="294" name="Google Shape;294;p16"/>
          <p:cNvSpPr txBox="1"/>
          <p:nvPr/>
        </p:nvSpPr>
        <p:spPr>
          <a:xfrm>
            <a:off x="15849600" y="966311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6"/>
          <p:cNvSpPr/>
          <p:nvPr/>
        </p:nvSpPr>
        <p:spPr>
          <a:xfrm rot="-5400000">
            <a:off x="14210144" y="5861508"/>
            <a:ext cx="85662" cy="69058"/>
          </a:xfrm>
          <a:prstGeom prst="flowChartExtra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6"/>
          <p:cNvSpPr/>
          <p:nvPr/>
        </p:nvSpPr>
        <p:spPr>
          <a:xfrm rot="-5400000">
            <a:off x="9302864" y="7629348"/>
            <a:ext cx="85662" cy="69058"/>
          </a:xfrm>
          <a:prstGeom prst="flowChartExtra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6"/>
          <p:cNvSpPr/>
          <p:nvPr/>
        </p:nvSpPr>
        <p:spPr>
          <a:xfrm rot="-5400000">
            <a:off x="12678524" y="4032708"/>
            <a:ext cx="85662" cy="69058"/>
          </a:xfrm>
          <a:prstGeom prst="flowChartExtra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"/>
          <p:cNvSpPr txBox="1"/>
          <p:nvPr/>
        </p:nvSpPr>
        <p:spPr>
          <a:xfrm>
            <a:off x="1183500" y="423875"/>
            <a:ext cx="159210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r>
              <a:rPr b="1" i="0" lang="en-US" sz="9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CASE DIAGRAM</a:t>
            </a:r>
            <a:endParaRPr b="0" i="0" sz="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3" name="Google Shape;30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4687" y="1502125"/>
            <a:ext cx="6238626" cy="882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7"/>
          <p:cNvSpPr txBox="1"/>
          <p:nvPr>
            <p:ph idx="10" type="dt"/>
          </p:nvPr>
        </p:nvSpPr>
        <p:spPr>
          <a:xfrm>
            <a:off x="190500" y="98202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09/01/2024</a:t>
            </a:r>
            <a:endParaRPr/>
          </a:p>
        </p:txBody>
      </p:sp>
      <p:sp>
        <p:nvSpPr>
          <p:cNvPr id="305" name="Google Shape;305;p17"/>
          <p:cNvSpPr txBox="1"/>
          <p:nvPr>
            <p:ph idx="12" type="sldNum"/>
          </p:nvPr>
        </p:nvSpPr>
        <p:spPr>
          <a:xfrm>
            <a:off x="15963900" y="981392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8"/>
          <p:cNvSpPr txBox="1"/>
          <p:nvPr/>
        </p:nvSpPr>
        <p:spPr>
          <a:xfrm>
            <a:off x="4009125" y="218425"/>
            <a:ext cx="110472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r>
              <a:rPr b="1" i="0" lang="en-US" sz="9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 DIAGRAM</a:t>
            </a:r>
            <a:endParaRPr b="0" i="0" sz="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1" name="Google Shape;31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40325"/>
            <a:ext cx="18288000" cy="8568861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8"/>
          <p:cNvSpPr txBox="1"/>
          <p:nvPr>
            <p:ph idx="10" type="dt"/>
          </p:nvPr>
        </p:nvSpPr>
        <p:spPr>
          <a:xfrm>
            <a:off x="190500" y="965267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09/01/2024</a:t>
            </a:r>
            <a:endParaRPr/>
          </a:p>
        </p:txBody>
      </p:sp>
      <p:sp>
        <p:nvSpPr>
          <p:cNvPr id="313" name="Google Shape;313;p18"/>
          <p:cNvSpPr txBox="1"/>
          <p:nvPr/>
        </p:nvSpPr>
        <p:spPr>
          <a:xfrm>
            <a:off x="15849600" y="96440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9"/>
          <p:cNvSpPr txBox="1"/>
          <p:nvPr/>
        </p:nvSpPr>
        <p:spPr>
          <a:xfrm>
            <a:off x="1035275" y="218425"/>
            <a:ext cx="162969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r>
              <a:rPr b="1" i="0" lang="en-US" sz="9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SEQUENCE DIAGRAM</a:t>
            </a:r>
            <a:endParaRPr b="0" i="0" sz="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9" name="Google Shape;31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1711" y="1440325"/>
            <a:ext cx="12444589" cy="893555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19"/>
          <p:cNvSpPr txBox="1"/>
          <p:nvPr>
            <p:ph idx="10" type="dt"/>
          </p:nvPr>
        </p:nvSpPr>
        <p:spPr>
          <a:xfrm>
            <a:off x="190500" y="98202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09/01/2024</a:t>
            </a:r>
            <a:endParaRPr/>
          </a:p>
        </p:txBody>
      </p:sp>
      <p:sp>
        <p:nvSpPr>
          <p:cNvPr id="321" name="Google Shape;321;p19"/>
          <p:cNvSpPr txBox="1"/>
          <p:nvPr/>
        </p:nvSpPr>
        <p:spPr>
          <a:xfrm>
            <a:off x="15849600" y="96440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Google Shape;98;p2"/>
          <p:cNvCxnSpPr/>
          <p:nvPr/>
        </p:nvCxnSpPr>
        <p:spPr>
          <a:xfrm rot="10800000">
            <a:off x="563225" y="-44950"/>
            <a:ext cx="39900" cy="98463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" name="Google Shape;99;p2"/>
          <p:cNvCxnSpPr/>
          <p:nvPr/>
        </p:nvCxnSpPr>
        <p:spPr>
          <a:xfrm rot="10800000">
            <a:off x="17724580" y="554016"/>
            <a:ext cx="0" cy="97476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" name="Google Shape;100;p2"/>
          <p:cNvCxnSpPr/>
          <p:nvPr/>
        </p:nvCxnSpPr>
        <p:spPr>
          <a:xfrm rot="10800000">
            <a:off x="566651" y="563420"/>
            <a:ext cx="17147400" cy="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" name="Google Shape;101;p2"/>
          <p:cNvCxnSpPr/>
          <p:nvPr/>
        </p:nvCxnSpPr>
        <p:spPr>
          <a:xfrm>
            <a:off x="601350" y="9826175"/>
            <a:ext cx="17085300" cy="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" name="Google Shape;102;p2"/>
          <p:cNvCxnSpPr/>
          <p:nvPr/>
        </p:nvCxnSpPr>
        <p:spPr>
          <a:xfrm rot="10800000">
            <a:off x="4041866" y="-84055"/>
            <a:ext cx="0" cy="6570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" name="Google Shape;103;p2"/>
          <p:cNvCxnSpPr/>
          <p:nvPr/>
        </p:nvCxnSpPr>
        <p:spPr>
          <a:xfrm rot="10800000">
            <a:off x="7529921" y="-84055"/>
            <a:ext cx="0" cy="6570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4" name="Google Shape;104;p2"/>
          <p:cNvSpPr txBox="1"/>
          <p:nvPr/>
        </p:nvSpPr>
        <p:spPr>
          <a:xfrm>
            <a:off x="810015" y="847596"/>
            <a:ext cx="9970800" cy="1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" name="Google Shape;105;p2"/>
          <p:cNvSpPr txBox="1"/>
          <p:nvPr>
            <p:ph type="ctrTitle"/>
          </p:nvPr>
        </p:nvSpPr>
        <p:spPr>
          <a:xfrm>
            <a:off x="0" y="199900"/>
            <a:ext cx="182880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4700">
                <a:latin typeface="Times New Roman"/>
                <a:ea typeface="Times New Roman"/>
                <a:cs typeface="Times New Roman"/>
                <a:sym typeface="Times New Roman"/>
              </a:rPr>
              <a:t>MINI PROJECT GROUP 14 :-  S5 CSBS 2021-2025</a:t>
            </a:r>
            <a:endParaRPr b="1" sz="4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2"/>
          <p:cNvSpPr txBox="1"/>
          <p:nvPr>
            <p:ph idx="1" type="subTitle"/>
          </p:nvPr>
        </p:nvSpPr>
        <p:spPr>
          <a:xfrm>
            <a:off x="895033" y="2560520"/>
            <a:ext cx="16210599" cy="3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b="1" lang="en-US" sz="6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CAMBUZZ</a:t>
            </a:r>
            <a:endParaRPr b="1" sz="6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b="1" lang="en-US" sz="6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 LIFESTYLE MANAGEMENT</a:t>
            </a:r>
            <a:endParaRPr b="1" sz="6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944074" y="6362200"/>
            <a:ext cx="4561375" cy="30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 GUIDE</a:t>
            </a:r>
            <a:endParaRPr b="1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Ancy C A</a:t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Assistant Professor</a:t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IT</a:t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RSET</a:t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13377150" y="6348948"/>
            <a:ext cx="4910850" cy="30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 MEMBERS</a:t>
            </a:r>
            <a:endParaRPr b="1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Bride Benson</a:t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Dea Elizabeth Varghese</a:t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Noel Mathen Eldho</a:t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Rehan Renju Alunkal</a:t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869575" y="8932275"/>
            <a:ext cx="70119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 of Presentation</a:t>
            </a: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09/01/2024</a:t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p2"/>
          <p:cNvSpPr txBox="1"/>
          <p:nvPr>
            <p:ph idx="12" type="sldNum"/>
          </p:nvPr>
        </p:nvSpPr>
        <p:spPr>
          <a:xfrm>
            <a:off x="15776713" y="9702509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p2"/>
          <p:cNvSpPr txBox="1"/>
          <p:nvPr>
            <p:ph idx="10" type="dt"/>
          </p:nvPr>
        </p:nvSpPr>
        <p:spPr>
          <a:xfrm>
            <a:off x="284922" y="964361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09/01/2024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0"/>
          <p:cNvSpPr txBox="1"/>
          <p:nvPr/>
        </p:nvSpPr>
        <p:spPr>
          <a:xfrm>
            <a:off x="4009125" y="218425"/>
            <a:ext cx="110472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r>
              <a:rPr b="1" i="0" lang="en-US" sz="9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 DIAGRAM</a:t>
            </a:r>
            <a:endParaRPr b="0" i="0" sz="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7" name="Google Shape;327;p20"/>
          <p:cNvSpPr txBox="1"/>
          <p:nvPr>
            <p:ph idx="10" type="dt"/>
          </p:nvPr>
        </p:nvSpPr>
        <p:spPr>
          <a:xfrm>
            <a:off x="190500" y="98202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09/01/2024</a:t>
            </a:r>
            <a:endParaRPr/>
          </a:p>
        </p:txBody>
      </p:sp>
      <p:sp>
        <p:nvSpPr>
          <p:cNvPr id="328" name="Google Shape;328;p20"/>
          <p:cNvSpPr txBox="1"/>
          <p:nvPr>
            <p:ph idx="12" type="sldNum"/>
          </p:nvPr>
        </p:nvSpPr>
        <p:spPr>
          <a:xfrm>
            <a:off x="15963900" y="981392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9" name="Google Shape;3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363" y="1264600"/>
            <a:ext cx="9158736" cy="9022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1"/>
          <p:cNvSpPr txBox="1"/>
          <p:nvPr/>
        </p:nvSpPr>
        <p:spPr>
          <a:xfrm>
            <a:off x="0" y="390925"/>
            <a:ext cx="18288000" cy="1221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r>
              <a:rPr b="1" i="0" lang="en-US" sz="9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DESIGN</a:t>
            </a:r>
            <a:endParaRPr b="0" i="0" sz="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5" name="Google Shape;335;p21"/>
          <p:cNvSpPr txBox="1"/>
          <p:nvPr>
            <p:ph idx="10" type="dt"/>
          </p:nvPr>
        </p:nvSpPr>
        <p:spPr>
          <a:xfrm>
            <a:off x="190500" y="98202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09/01/2024</a:t>
            </a:r>
            <a:endParaRPr/>
          </a:p>
        </p:txBody>
      </p:sp>
      <p:sp>
        <p:nvSpPr>
          <p:cNvPr id="336" name="Google Shape;336;p21"/>
          <p:cNvSpPr txBox="1"/>
          <p:nvPr>
            <p:ph idx="12" type="sldNum"/>
          </p:nvPr>
        </p:nvSpPr>
        <p:spPr>
          <a:xfrm>
            <a:off x="15963900" y="981392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7" name="Google Shape;3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8363" y="1429225"/>
            <a:ext cx="11011275" cy="885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2"/>
          <p:cNvSpPr txBox="1"/>
          <p:nvPr/>
        </p:nvSpPr>
        <p:spPr>
          <a:xfrm>
            <a:off x="3620400" y="390925"/>
            <a:ext cx="110472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r>
              <a:rPr b="1" i="0" lang="en-US" sz="9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DFD LEVEL 0</a:t>
            </a:r>
            <a:endParaRPr b="0" i="0" sz="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3" name="Google Shape;34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3450" y="1970845"/>
            <a:ext cx="9341100" cy="804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2"/>
          <p:cNvSpPr txBox="1"/>
          <p:nvPr>
            <p:ph idx="10" type="dt"/>
          </p:nvPr>
        </p:nvSpPr>
        <p:spPr>
          <a:xfrm>
            <a:off x="190500" y="98202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09/01/2024</a:t>
            </a:r>
            <a:endParaRPr/>
          </a:p>
        </p:txBody>
      </p:sp>
      <p:sp>
        <p:nvSpPr>
          <p:cNvPr id="345" name="Google Shape;345;p22"/>
          <p:cNvSpPr txBox="1"/>
          <p:nvPr>
            <p:ph idx="12" type="sldNum"/>
          </p:nvPr>
        </p:nvSpPr>
        <p:spPr>
          <a:xfrm>
            <a:off x="15963900" y="981392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3"/>
          <p:cNvSpPr txBox="1"/>
          <p:nvPr/>
        </p:nvSpPr>
        <p:spPr>
          <a:xfrm>
            <a:off x="3682500" y="390925"/>
            <a:ext cx="109230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r>
              <a:rPr b="1" i="0" lang="en-US" sz="9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DFD LEVEL 1.1</a:t>
            </a:r>
            <a:endParaRPr b="0" i="0" sz="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1" name="Google Shape;35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3088" y="1612828"/>
            <a:ext cx="12501826" cy="829225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3"/>
          <p:cNvSpPr txBox="1"/>
          <p:nvPr>
            <p:ph idx="10" type="dt"/>
          </p:nvPr>
        </p:nvSpPr>
        <p:spPr>
          <a:xfrm>
            <a:off x="190500" y="98202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09/01/2024</a:t>
            </a:r>
            <a:endParaRPr/>
          </a:p>
        </p:txBody>
      </p:sp>
      <p:sp>
        <p:nvSpPr>
          <p:cNvPr id="353" name="Google Shape;353;p23"/>
          <p:cNvSpPr txBox="1"/>
          <p:nvPr>
            <p:ph idx="12" type="sldNum"/>
          </p:nvPr>
        </p:nvSpPr>
        <p:spPr>
          <a:xfrm>
            <a:off x="15963900" y="981392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4"/>
          <p:cNvSpPr txBox="1"/>
          <p:nvPr/>
        </p:nvSpPr>
        <p:spPr>
          <a:xfrm>
            <a:off x="3682500" y="390925"/>
            <a:ext cx="109230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r>
              <a:rPr b="1" i="0" lang="en-US" sz="9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DFD LEVEL 1.2</a:t>
            </a:r>
            <a:endParaRPr b="0" i="0" sz="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9" name="Google Shape;359;p24"/>
          <p:cNvSpPr txBox="1"/>
          <p:nvPr>
            <p:ph idx="10" type="dt"/>
          </p:nvPr>
        </p:nvSpPr>
        <p:spPr>
          <a:xfrm>
            <a:off x="190500" y="98202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09/01/2024</a:t>
            </a:r>
            <a:endParaRPr/>
          </a:p>
        </p:txBody>
      </p:sp>
      <p:sp>
        <p:nvSpPr>
          <p:cNvPr id="360" name="Google Shape;360;p24"/>
          <p:cNvSpPr txBox="1"/>
          <p:nvPr/>
        </p:nvSpPr>
        <p:spPr>
          <a:xfrm>
            <a:off x="15963900" y="979309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1" name="Google Shape;3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2500" y="1518788"/>
            <a:ext cx="11122375" cy="8768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5"/>
          <p:cNvSpPr txBox="1"/>
          <p:nvPr/>
        </p:nvSpPr>
        <p:spPr>
          <a:xfrm>
            <a:off x="3682500" y="390925"/>
            <a:ext cx="109230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800"/>
              <a:buFont typeface="Arial"/>
              <a:buNone/>
            </a:pPr>
            <a:r>
              <a:rPr b="1" i="0" lang="en-US" sz="9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DFD LEVEL 1.3</a:t>
            </a:r>
            <a:endParaRPr b="0" i="0" sz="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7" name="Google Shape;367;p25"/>
          <p:cNvSpPr txBox="1"/>
          <p:nvPr>
            <p:ph idx="10" type="dt"/>
          </p:nvPr>
        </p:nvSpPr>
        <p:spPr>
          <a:xfrm>
            <a:off x="190500" y="98202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09/01/2024</a:t>
            </a:r>
            <a:endParaRPr/>
          </a:p>
        </p:txBody>
      </p:sp>
      <p:sp>
        <p:nvSpPr>
          <p:cNvPr id="368" name="Google Shape;368;p25"/>
          <p:cNvSpPr txBox="1"/>
          <p:nvPr>
            <p:ph idx="12" type="sldNum"/>
          </p:nvPr>
        </p:nvSpPr>
        <p:spPr>
          <a:xfrm>
            <a:off x="15963900" y="981392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9" name="Google Shape;3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1675" y="1493451"/>
            <a:ext cx="12804651" cy="8793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6"/>
          <p:cNvSpPr txBox="1"/>
          <p:nvPr/>
        </p:nvSpPr>
        <p:spPr>
          <a:xfrm>
            <a:off x="1397953" y="760100"/>
            <a:ext cx="155049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-US" sz="9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TIMELINE</a:t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5" name="Google Shape;37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475" y="3860713"/>
            <a:ext cx="17691198" cy="25655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26"/>
          <p:cNvSpPr txBox="1"/>
          <p:nvPr>
            <p:ph idx="10" type="dt"/>
          </p:nvPr>
        </p:nvSpPr>
        <p:spPr>
          <a:xfrm>
            <a:off x="304800" y="96440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09/01/2024</a:t>
            </a:r>
            <a:endParaRPr/>
          </a:p>
        </p:txBody>
      </p:sp>
      <p:sp>
        <p:nvSpPr>
          <p:cNvPr id="377" name="Google Shape;377;p26"/>
          <p:cNvSpPr txBox="1"/>
          <p:nvPr>
            <p:ph idx="12" type="sldNum"/>
          </p:nvPr>
        </p:nvSpPr>
        <p:spPr>
          <a:xfrm>
            <a:off x="15849600" y="96440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2" name="Google Shape;382;p27"/>
          <p:cNvCxnSpPr/>
          <p:nvPr/>
        </p:nvCxnSpPr>
        <p:spPr>
          <a:xfrm rot="10800000">
            <a:off x="17724580" y="554016"/>
            <a:ext cx="0" cy="97476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3" name="Google Shape;383;p27"/>
          <p:cNvCxnSpPr/>
          <p:nvPr/>
        </p:nvCxnSpPr>
        <p:spPr>
          <a:xfrm rot="10800000">
            <a:off x="566651" y="563420"/>
            <a:ext cx="17147400" cy="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4" name="Google Shape;384;p27"/>
          <p:cNvCxnSpPr/>
          <p:nvPr/>
        </p:nvCxnSpPr>
        <p:spPr>
          <a:xfrm rot="10800000">
            <a:off x="576215" y="573066"/>
            <a:ext cx="0" cy="97476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5" name="Google Shape;385;p27"/>
          <p:cNvSpPr txBox="1"/>
          <p:nvPr/>
        </p:nvSpPr>
        <p:spPr>
          <a:xfrm>
            <a:off x="1210485" y="1221075"/>
            <a:ext cx="17797423" cy="13542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i="0" lang="en-US" sz="8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 DETAILS</a:t>
            </a:r>
            <a:endParaRPr b="0" i="0" sz="8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6" name="Google Shape;386;p27"/>
          <p:cNvSpPr txBox="1"/>
          <p:nvPr/>
        </p:nvSpPr>
        <p:spPr>
          <a:xfrm>
            <a:off x="1618950" y="4369425"/>
            <a:ext cx="14660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27"/>
          <p:cNvSpPr txBox="1"/>
          <p:nvPr/>
        </p:nvSpPr>
        <p:spPr>
          <a:xfrm>
            <a:off x="1257601" y="7180525"/>
            <a:ext cx="3873900" cy="789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i="0" lang="en-US" sz="3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Coding Language</a:t>
            </a:r>
            <a:endParaRPr b="1" i="0" sz="3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8" name="Google Shape;388;p27"/>
          <p:cNvSpPr txBox="1"/>
          <p:nvPr/>
        </p:nvSpPr>
        <p:spPr>
          <a:xfrm>
            <a:off x="5929049" y="7242550"/>
            <a:ext cx="2892973" cy="533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i="0" lang="en-US" sz="3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Frameworks</a:t>
            </a:r>
            <a:endParaRPr b="1" i="0" sz="3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9" name="Google Shape;389;p27"/>
          <p:cNvSpPr txBox="1"/>
          <p:nvPr/>
        </p:nvSpPr>
        <p:spPr>
          <a:xfrm>
            <a:off x="10150662" y="7236775"/>
            <a:ext cx="2301300" cy="677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i="0" lang="en-US" sz="3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</a:t>
            </a:r>
            <a:endParaRPr b="1" i="0" sz="3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0" name="Google Shape;390;p27"/>
          <p:cNvSpPr txBox="1"/>
          <p:nvPr/>
        </p:nvSpPr>
        <p:spPr>
          <a:xfrm>
            <a:off x="13927875" y="7203425"/>
            <a:ext cx="3540600" cy="677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i="0" lang="en-US" sz="3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Version Control</a:t>
            </a:r>
            <a:endParaRPr b="1" i="0" sz="3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1" name="Google Shape;391;p27"/>
          <p:cNvSpPr txBox="1"/>
          <p:nvPr/>
        </p:nvSpPr>
        <p:spPr>
          <a:xfrm>
            <a:off x="1618950" y="8163175"/>
            <a:ext cx="3108900" cy="15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i="0" lang="en-US" sz="3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HTML, CSS, JS, Python</a:t>
            </a:r>
            <a:endParaRPr b="1" i="0" sz="3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2" name="Google Shape;392;p27"/>
          <p:cNvSpPr txBox="1"/>
          <p:nvPr/>
        </p:nvSpPr>
        <p:spPr>
          <a:xfrm>
            <a:off x="6377400" y="8149125"/>
            <a:ext cx="1749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i="0" lang="en-US" sz="3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Django</a:t>
            </a:r>
            <a:endParaRPr b="1" i="0" sz="3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3" name="Google Shape;393;p27"/>
          <p:cNvSpPr txBox="1"/>
          <p:nvPr/>
        </p:nvSpPr>
        <p:spPr>
          <a:xfrm>
            <a:off x="10075050" y="8163175"/>
            <a:ext cx="2757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i="0" lang="en-US" sz="3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PostgreSQL</a:t>
            </a:r>
            <a:endParaRPr b="1" i="0" sz="3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4" name="Google Shape;394;p27"/>
          <p:cNvSpPr txBox="1"/>
          <p:nvPr/>
        </p:nvSpPr>
        <p:spPr>
          <a:xfrm>
            <a:off x="14245600" y="8149125"/>
            <a:ext cx="3318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1" i="0" lang="en-US" sz="3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 , GitHub</a:t>
            </a:r>
            <a:endParaRPr b="1" i="0" sz="3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5" name="Google Shape;395;p27"/>
          <p:cNvPicPr preferRelativeResize="0"/>
          <p:nvPr/>
        </p:nvPicPr>
        <p:blipFill rotWithShape="1">
          <a:blip r:embed="rId3">
            <a:alphaModFix/>
          </a:blip>
          <a:srcRect b="33276" l="43430" r="44870" t="31583"/>
          <a:stretch/>
        </p:blipFill>
        <p:spPr>
          <a:xfrm>
            <a:off x="14976683" y="4462447"/>
            <a:ext cx="1645282" cy="278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7"/>
          <p:cNvPicPr preferRelativeResize="0"/>
          <p:nvPr/>
        </p:nvPicPr>
        <p:blipFill rotWithShape="1">
          <a:blip r:embed="rId4">
            <a:alphaModFix/>
          </a:blip>
          <a:srcRect b="33587" l="41778" r="41585" t="34391"/>
          <a:stretch/>
        </p:blipFill>
        <p:spPr>
          <a:xfrm>
            <a:off x="9968387" y="4606681"/>
            <a:ext cx="2301302" cy="2491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7"/>
          <p:cNvPicPr preferRelativeResize="0"/>
          <p:nvPr/>
        </p:nvPicPr>
        <p:blipFill rotWithShape="1">
          <a:blip r:embed="rId5">
            <a:alphaModFix/>
          </a:blip>
          <a:srcRect b="34570" l="40949" r="41227" t="34981"/>
          <a:stretch/>
        </p:blipFill>
        <p:spPr>
          <a:xfrm>
            <a:off x="5741973" y="4462438"/>
            <a:ext cx="2892974" cy="2780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7"/>
          <p:cNvPicPr preferRelativeResize="0"/>
          <p:nvPr/>
        </p:nvPicPr>
        <p:blipFill rotWithShape="1">
          <a:blip r:embed="rId6">
            <a:alphaModFix/>
          </a:blip>
          <a:srcRect b="37320" l="41291" r="41626" t="40559"/>
          <a:stretch/>
        </p:blipFill>
        <p:spPr>
          <a:xfrm>
            <a:off x="1678838" y="4959922"/>
            <a:ext cx="2450808" cy="1785151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27"/>
          <p:cNvSpPr txBox="1"/>
          <p:nvPr>
            <p:ph idx="10" type="dt"/>
          </p:nvPr>
        </p:nvSpPr>
        <p:spPr>
          <a:xfrm>
            <a:off x="304800" y="96440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09/01/2024</a:t>
            </a:r>
            <a:endParaRPr/>
          </a:p>
        </p:txBody>
      </p:sp>
      <p:sp>
        <p:nvSpPr>
          <p:cNvPr id="400" name="Google Shape;400;p27"/>
          <p:cNvSpPr txBox="1"/>
          <p:nvPr>
            <p:ph idx="12" type="sldNum"/>
          </p:nvPr>
        </p:nvSpPr>
        <p:spPr>
          <a:xfrm>
            <a:off x="15849600" y="96440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5" name="Google Shape;405;p28"/>
          <p:cNvCxnSpPr/>
          <p:nvPr/>
        </p:nvCxnSpPr>
        <p:spPr>
          <a:xfrm rot="10800000">
            <a:off x="17724580" y="554016"/>
            <a:ext cx="0" cy="97476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6" name="Google Shape;406;p28"/>
          <p:cNvCxnSpPr/>
          <p:nvPr/>
        </p:nvCxnSpPr>
        <p:spPr>
          <a:xfrm rot="10800000">
            <a:off x="566651" y="563420"/>
            <a:ext cx="17147400" cy="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7" name="Google Shape;407;p28"/>
          <p:cNvCxnSpPr/>
          <p:nvPr/>
        </p:nvCxnSpPr>
        <p:spPr>
          <a:xfrm rot="10800000">
            <a:off x="576215" y="573066"/>
            <a:ext cx="0" cy="97476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8" name="Google Shape;408;p28"/>
          <p:cNvSpPr txBox="1"/>
          <p:nvPr/>
        </p:nvSpPr>
        <p:spPr>
          <a:xfrm>
            <a:off x="1618950" y="4369425"/>
            <a:ext cx="14660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28"/>
          <p:cNvSpPr txBox="1"/>
          <p:nvPr/>
        </p:nvSpPr>
        <p:spPr>
          <a:xfrm>
            <a:off x="687000" y="2834700"/>
            <a:ext cx="16524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-US" sz="9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SCREENSHOTS OF </a:t>
            </a:r>
            <a:endParaRPr b="1" i="0" sz="9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-US" sz="9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 DONE </a:t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0" name="Google Shape;410;p28"/>
          <p:cNvSpPr txBox="1"/>
          <p:nvPr>
            <p:ph idx="10" type="dt"/>
          </p:nvPr>
        </p:nvSpPr>
        <p:spPr>
          <a:xfrm>
            <a:off x="304800" y="96440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09/01/2024</a:t>
            </a:r>
            <a:endParaRPr/>
          </a:p>
        </p:txBody>
      </p:sp>
      <p:sp>
        <p:nvSpPr>
          <p:cNvPr id="411" name="Google Shape;411;p28"/>
          <p:cNvSpPr txBox="1"/>
          <p:nvPr>
            <p:ph idx="12" type="sldNum"/>
          </p:nvPr>
        </p:nvSpPr>
        <p:spPr>
          <a:xfrm>
            <a:off x="15849600" y="96440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5865" y="1229450"/>
            <a:ext cx="15896261" cy="894162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9"/>
          <p:cNvSpPr txBox="1"/>
          <p:nvPr/>
        </p:nvSpPr>
        <p:spPr>
          <a:xfrm>
            <a:off x="8067025" y="405675"/>
            <a:ext cx="12924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INDEX PAGE</a:t>
            </a:r>
            <a:endParaRPr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8" name="Google Shape;418;p29"/>
          <p:cNvSpPr txBox="1"/>
          <p:nvPr>
            <p:ph idx="10" type="dt"/>
          </p:nvPr>
        </p:nvSpPr>
        <p:spPr>
          <a:xfrm>
            <a:off x="304800" y="96440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09/01/2024</a:t>
            </a:r>
            <a:endParaRPr/>
          </a:p>
        </p:txBody>
      </p:sp>
      <p:sp>
        <p:nvSpPr>
          <p:cNvPr id="419" name="Google Shape;419;p29"/>
          <p:cNvSpPr txBox="1"/>
          <p:nvPr>
            <p:ph idx="12" type="sldNum"/>
          </p:nvPr>
        </p:nvSpPr>
        <p:spPr>
          <a:xfrm>
            <a:off x="15849600" y="96440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 txBox="1"/>
          <p:nvPr/>
        </p:nvSpPr>
        <p:spPr>
          <a:xfrm>
            <a:off x="1050375" y="604850"/>
            <a:ext cx="15604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3"/>
          <p:cNvSpPr txBox="1"/>
          <p:nvPr/>
        </p:nvSpPr>
        <p:spPr>
          <a:xfrm>
            <a:off x="844800" y="439124"/>
            <a:ext cx="15604500" cy="15388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i="0" lang="en-US" sz="8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OF CONTENTS</a:t>
            </a:r>
            <a:endParaRPr b="1" i="0" sz="8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p3"/>
          <p:cNvSpPr txBox="1"/>
          <p:nvPr/>
        </p:nvSpPr>
        <p:spPr>
          <a:xfrm>
            <a:off x="1144260" y="1924060"/>
            <a:ext cx="1638300" cy="117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-US" sz="3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01</a:t>
            </a:r>
            <a:endParaRPr b="1" i="0" sz="3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p3"/>
          <p:cNvSpPr txBox="1"/>
          <p:nvPr/>
        </p:nvSpPr>
        <p:spPr>
          <a:xfrm>
            <a:off x="5032276" y="1924060"/>
            <a:ext cx="1638300" cy="117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-US" sz="3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02</a:t>
            </a:r>
            <a:endParaRPr b="1" i="0" sz="3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3"/>
          <p:cNvSpPr txBox="1"/>
          <p:nvPr/>
        </p:nvSpPr>
        <p:spPr>
          <a:xfrm>
            <a:off x="8254629" y="1866760"/>
            <a:ext cx="1638300" cy="117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-US" sz="3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03</a:t>
            </a:r>
            <a:endParaRPr b="1" i="0" sz="3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1144289" y="2917584"/>
            <a:ext cx="25350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5032303" y="2917584"/>
            <a:ext cx="25350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Statement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8254658" y="2860284"/>
            <a:ext cx="25350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" name="Google Shape;124;p3"/>
          <p:cNvSpPr txBox="1"/>
          <p:nvPr/>
        </p:nvSpPr>
        <p:spPr>
          <a:xfrm>
            <a:off x="11541875" y="1924060"/>
            <a:ext cx="1638300" cy="117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-US" sz="3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04</a:t>
            </a:r>
            <a:endParaRPr b="1" i="0" sz="3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" name="Google Shape;125;p3"/>
          <p:cNvSpPr txBox="1"/>
          <p:nvPr/>
        </p:nvSpPr>
        <p:spPr>
          <a:xfrm>
            <a:off x="14829153" y="1866760"/>
            <a:ext cx="1638300" cy="117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-US" sz="3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05</a:t>
            </a:r>
            <a:endParaRPr b="1" i="0" sz="3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Google Shape;126;p3"/>
          <p:cNvSpPr txBox="1"/>
          <p:nvPr/>
        </p:nvSpPr>
        <p:spPr>
          <a:xfrm>
            <a:off x="11541902" y="2917584"/>
            <a:ext cx="25350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Motivation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p3"/>
          <p:cNvSpPr txBox="1"/>
          <p:nvPr/>
        </p:nvSpPr>
        <p:spPr>
          <a:xfrm>
            <a:off x="14829181" y="2860284"/>
            <a:ext cx="25350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Scope and Applications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3"/>
          <p:cNvSpPr txBox="1"/>
          <p:nvPr/>
        </p:nvSpPr>
        <p:spPr>
          <a:xfrm>
            <a:off x="1050385" y="5793043"/>
            <a:ext cx="1638300" cy="117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-US" sz="3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r>
            <a:endParaRPr b="1" i="0" sz="3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Google Shape;129;p3"/>
          <p:cNvSpPr txBox="1"/>
          <p:nvPr/>
        </p:nvSpPr>
        <p:spPr>
          <a:xfrm>
            <a:off x="4938401" y="5793043"/>
            <a:ext cx="1638300" cy="117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-US" sz="3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r>
            <a:endParaRPr b="1" i="0" sz="3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" name="Google Shape;130;p3"/>
          <p:cNvSpPr txBox="1"/>
          <p:nvPr/>
        </p:nvSpPr>
        <p:spPr>
          <a:xfrm>
            <a:off x="8160754" y="5735743"/>
            <a:ext cx="1638300" cy="117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-US" sz="3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r>
            <a:endParaRPr b="1" i="0" sz="3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p3"/>
          <p:cNvSpPr txBox="1"/>
          <p:nvPr/>
        </p:nvSpPr>
        <p:spPr>
          <a:xfrm>
            <a:off x="1050414" y="6786567"/>
            <a:ext cx="25350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Case Diagram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132;p3"/>
          <p:cNvSpPr txBox="1"/>
          <p:nvPr/>
        </p:nvSpPr>
        <p:spPr>
          <a:xfrm>
            <a:off x="4938428" y="6786567"/>
            <a:ext cx="25350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 Diagram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p3"/>
          <p:cNvSpPr txBox="1"/>
          <p:nvPr/>
        </p:nvSpPr>
        <p:spPr>
          <a:xfrm>
            <a:off x="8160783" y="6729267"/>
            <a:ext cx="25350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Sequence Diagram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p3"/>
          <p:cNvSpPr txBox="1"/>
          <p:nvPr/>
        </p:nvSpPr>
        <p:spPr>
          <a:xfrm>
            <a:off x="11448000" y="5793043"/>
            <a:ext cx="1638300" cy="117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-US" sz="3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r>
            <a:endParaRPr b="1" i="0" sz="3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3"/>
          <p:cNvSpPr txBox="1"/>
          <p:nvPr/>
        </p:nvSpPr>
        <p:spPr>
          <a:xfrm>
            <a:off x="14735278" y="5735743"/>
            <a:ext cx="1638300" cy="117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-US" sz="3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r>
            <a:endParaRPr b="1" i="0" sz="3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3"/>
          <p:cNvSpPr txBox="1"/>
          <p:nvPr/>
        </p:nvSpPr>
        <p:spPr>
          <a:xfrm>
            <a:off x="11448027" y="6786567"/>
            <a:ext cx="25350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 Diagram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137;p3"/>
          <p:cNvSpPr txBox="1"/>
          <p:nvPr/>
        </p:nvSpPr>
        <p:spPr>
          <a:xfrm>
            <a:off x="14735306" y="6729267"/>
            <a:ext cx="25350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Design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" name="Google Shape;138;p3"/>
          <p:cNvSpPr txBox="1"/>
          <p:nvPr/>
        </p:nvSpPr>
        <p:spPr>
          <a:xfrm>
            <a:off x="1183772" y="3663960"/>
            <a:ext cx="1638300" cy="117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-US" sz="3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06</a:t>
            </a:r>
            <a:endParaRPr b="1" i="0" sz="3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p3"/>
          <p:cNvSpPr txBox="1"/>
          <p:nvPr/>
        </p:nvSpPr>
        <p:spPr>
          <a:xfrm>
            <a:off x="5071788" y="3663960"/>
            <a:ext cx="1638300" cy="117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-US" sz="3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07</a:t>
            </a:r>
            <a:endParaRPr b="1" i="0" sz="3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3"/>
          <p:cNvSpPr txBox="1"/>
          <p:nvPr/>
        </p:nvSpPr>
        <p:spPr>
          <a:xfrm>
            <a:off x="8294142" y="3606660"/>
            <a:ext cx="1638300" cy="117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-US" sz="3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08</a:t>
            </a:r>
            <a:endParaRPr b="1" i="0" sz="3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p3"/>
          <p:cNvSpPr txBox="1"/>
          <p:nvPr/>
        </p:nvSpPr>
        <p:spPr>
          <a:xfrm>
            <a:off x="1183802" y="4657484"/>
            <a:ext cx="25350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Challenges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p3"/>
          <p:cNvSpPr txBox="1"/>
          <p:nvPr/>
        </p:nvSpPr>
        <p:spPr>
          <a:xfrm>
            <a:off x="4967595" y="7981156"/>
            <a:ext cx="1802130" cy="117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-US" sz="3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r>
            <a:endParaRPr b="1" i="0" sz="3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p3"/>
          <p:cNvSpPr txBox="1"/>
          <p:nvPr/>
        </p:nvSpPr>
        <p:spPr>
          <a:xfrm>
            <a:off x="8169811" y="7981156"/>
            <a:ext cx="1802130" cy="117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-US" sz="3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r>
            <a:endParaRPr b="1" i="0" sz="3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" name="Google Shape;144;p3"/>
          <p:cNvSpPr txBox="1"/>
          <p:nvPr/>
        </p:nvSpPr>
        <p:spPr>
          <a:xfrm>
            <a:off x="11392164" y="7923856"/>
            <a:ext cx="1802130" cy="117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-US" sz="3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</a:t>
            </a:r>
            <a:endParaRPr b="1" i="0" sz="3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p3"/>
          <p:cNvSpPr txBox="1"/>
          <p:nvPr/>
        </p:nvSpPr>
        <p:spPr>
          <a:xfrm>
            <a:off x="4905295" y="8974682"/>
            <a:ext cx="317361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Timeline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3"/>
          <p:cNvSpPr txBox="1"/>
          <p:nvPr/>
        </p:nvSpPr>
        <p:spPr>
          <a:xfrm>
            <a:off x="8107495" y="8974675"/>
            <a:ext cx="317361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 Details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3"/>
          <p:cNvSpPr txBox="1"/>
          <p:nvPr/>
        </p:nvSpPr>
        <p:spPr>
          <a:xfrm>
            <a:off x="5071816" y="4657484"/>
            <a:ext cx="25350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 Review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3"/>
          <p:cNvSpPr txBox="1"/>
          <p:nvPr/>
        </p:nvSpPr>
        <p:spPr>
          <a:xfrm>
            <a:off x="8294171" y="4600184"/>
            <a:ext cx="25350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Modules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3"/>
          <p:cNvSpPr txBox="1"/>
          <p:nvPr/>
        </p:nvSpPr>
        <p:spPr>
          <a:xfrm>
            <a:off x="11581388" y="3663960"/>
            <a:ext cx="1638300" cy="117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-US" sz="3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09</a:t>
            </a:r>
            <a:endParaRPr b="1" i="0" sz="3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3"/>
          <p:cNvSpPr txBox="1"/>
          <p:nvPr/>
        </p:nvSpPr>
        <p:spPr>
          <a:xfrm>
            <a:off x="14868665" y="3606660"/>
            <a:ext cx="1638300" cy="117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-US" sz="3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endParaRPr b="1" i="0" sz="3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3"/>
          <p:cNvSpPr txBox="1"/>
          <p:nvPr/>
        </p:nvSpPr>
        <p:spPr>
          <a:xfrm>
            <a:off x="11581415" y="4657484"/>
            <a:ext cx="25350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Functionalities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3"/>
          <p:cNvSpPr txBox="1"/>
          <p:nvPr/>
        </p:nvSpPr>
        <p:spPr>
          <a:xfrm>
            <a:off x="14868693" y="4600184"/>
            <a:ext cx="25350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Block Diagram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3"/>
          <p:cNvSpPr txBox="1"/>
          <p:nvPr/>
        </p:nvSpPr>
        <p:spPr>
          <a:xfrm>
            <a:off x="11347358" y="8917380"/>
            <a:ext cx="27885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Screenshots of 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ork 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Google Shape;154;p3"/>
          <p:cNvSpPr txBox="1"/>
          <p:nvPr>
            <p:ph idx="10" type="dt"/>
          </p:nvPr>
        </p:nvSpPr>
        <p:spPr>
          <a:xfrm>
            <a:off x="304800" y="96440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09/01/2024</a:t>
            </a:r>
            <a:endParaRPr/>
          </a:p>
        </p:txBody>
      </p:sp>
      <p:sp>
        <p:nvSpPr>
          <p:cNvPr id="155" name="Google Shape;155;p3"/>
          <p:cNvSpPr txBox="1"/>
          <p:nvPr>
            <p:ph idx="12" type="sldNum"/>
          </p:nvPr>
        </p:nvSpPr>
        <p:spPr>
          <a:xfrm>
            <a:off x="15849600" y="96440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" name="Google Shape;156;p3"/>
          <p:cNvSpPr txBox="1"/>
          <p:nvPr/>
        </p:nvSpPr>
        <p:spPr>
          <a:xfrm>
            <a:off x="1074822" y="7803775"/>
            <a:ext cx="1638300" cy="117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-US" sz="3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r>
            <a:endParaRPr b="1" i="0" sz="3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p3"/>
          <p:cNvSpPr txBox="1"/>
          <p:nvPr/>
        </p:nvSpPr>
        <p:spPr>
          <a:xfrm>
            <a:off x="1074850" y="8797299"/>
            <a:ext cx="25350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Flow Diagrams</a:t>
            </a:r>
            <a:endParaRPr b="0" i="0" sz="2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6962" y="907350"/>
            <a:ext cx="16274074" cy="915415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0"/>
          <p:cNvSpPr txBox="1"/>
          <p:nvPr/>
        </p:nvSpPr>
        <p:spPr>
          <a:xfrm>
            <a:off x="7508350" y="230250"/>
            <a:ext cx="1214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 UP PAGES</a:t>
            </a:r>
            <a:endParaRPr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6" name="Google Shape;426;p30"/>
          <p:cNvSpPr txBox="1"/>
          <p:nvPr>
            <p:ph idx="10" type="dt"/>
          </p:nvPr>
        </p:nvSpPr>
        <p:spPr>
          <a:xfrm>
            <a:off x="304800" y="96440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09/01/2024</a:t>
            </a:r>
            <a:endParaRPr/>
          </a:p>
        </p:txBody>
      </p:sp>
      <p:sp>
        <p:nvSpPr>
          <p:cNvPr id="427" name="Google Shape;427;p30"/>
          <p:cNvSpPr txBox="1"/>
          <p:nvPr>
            <p:ph idx="12" type="sldNum"/>
          </p:nvPr>
        </p:nvSpPr>
        <p:spPr>
          <a:xfrm>
            <a:off x="15849600" y="96440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8300" y="1155475"/>
            <a:ext cx="16491398" cy="9276401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31"/>
          <p:cNvSpPr txBox="1"/>
          <p:nvPr/>
        </p:nvSpPr>
        <p:spPr>
          <a:xfrm>
            <a:off x="7302350" y="260800"/>
            <a:ext cx="11417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 SIGN UP</a:t>
            </a:r>
            <a:endParaRPr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4" name="Google Shape;434;p31"/>
          <p:cNvSpPr txBox="1"/>
          <p:nvPr>
            <p:ph idx="10" type="dt"/>
          </p:nvPr>
        </p:nvSpPr>
        <p:spPr>
          <a:xfrm>
            <a:off x="304800" y="96440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09/01/2024</a:t>
            </a:r>
            <a:endParaRPr/>
          </a:p>
        </p:txBody>
      </p:sp>
      <p:sp>
        <p:nvSpPr>
          <p:cNvPr id="435" name="Google Shape;435;p31"/>
          <p:cNvSpPr txBox="1"/>
          <p:nvPr>
            <p:ph idx="12" type="sldNum"/>
          </p:nvPr>
        </p:nvSpPr>
        <p:spPr>
          <a:xfrm>
            <a:off x="15849600" y="96440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812" y="994275"/>
            <a:ext cx="16520376" cy="929272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2"/>
          <p:cNvSpPr txBox="1"/>
          <p:nvPr/>
        </p:nvSpPr>
        <p:spPr>
          <a:xfrm>
            <a:off x="6667925" y="317175"/>
            <a:ext cx="10808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ORGANISATION SIGN UP</a:t>
            </a:r>
            <a:endParaRPr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2" name="Google Shape;442;p32"/>
          <p:cNvSpPr txBox="1"/>
          <p:nvPr>
            <p:ph idx="10" type="dt"/>
          </p:nvPr>
        </p:nvSpPr>
        <p:spPr>
          <a:xfrm>
            <a:off x="304800" y="96440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09/01/2024</a:t>
            </a:r>
            <a:endParaRPr/>
          </a:p>
        </p:txBody>
      </p:sp>
      <p:sp>
        <p:nvSpPr>
          <p:cNvPr id="443" name="Google Shape;443;p32"/>
          <p:cNvSpPr txBox="1"/>
          <p:nvPr>
            <p:ph idx="12" type="sldNum"/>
          </p:nvPr>
        </p:nvSpPr>
        <p:spPr>
          <a:xfrm>
            <a:off x="15849600" y="96440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3"/>
          <p:cNvSpPr txBox="1"/>
          <p:nvPr/>
        </p:nvSpPr>
        <p:spPr>
          <a:xfrm>
            <a:off x="0" y="235700"/>
            <a:ext cx="18288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LOGIN PAGE</a:t>
            </a:r>
            <a:endParaRPr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49" name="Google Shape;44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338" y="1027850"/>
            <a:ext cx="16946622" cy="9069401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3"/>
          <p:cNvSpPr txBox="1"/>
          <p:nvPr>
            <p:ph idx="10" type="dt"/>
          </p:nvPr>
        </p:nvSpPr>
        <p:spPr>
          <a:xfrm>
            <a:off x="304800" y="96440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09/01/2024</a:t>
            </a:r>
            <a:endParaRPr/>
          </a:p>
        </p:txBody>
      </p:sp>
      <p:sp>
        <p:nvSpPr>
          <p:cNvPr id="451" name="Google Shape;451;p33"/>
          <p:cNvSpPr txBox="1"/>
          <p:nvPr>
            <p:ph idx="12" type="sldNum"/>
          </p:nvPr>
        </p:nvSpPr>
        <p:spPr>
          <a:xfrm>
            <a:off x="15849600" y="96440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1588" y="1250525"/>
            <a:ext cx="16064827" cy="9036476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34"/>
          <p:cNvSpPr txBox="1"/>
          <p:nvPr/>
        </p:nvSpPr>
        <p:spPr>
          <a:xfrm>
            <a:off x="7708000" y="370575"/>
            <a:ext cx="11909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HOME PAGE</a:t>
            </a:r>
            <a:endParaRPr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8" name="Google Shape;458;p34"/>
          <p:cNvSpPr txBox="1"/>
          <p:nvPr>
            <p:ph idx="10" type="dt"/>
          </p:nvPr>
        </p:nvSpPr>
        <p:spPr>
          <a:xfrm>
            <a:off x="304800" y="96440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09/01/2024</a:t>
            </a:r>
            <a:endParaRPr/>
          </a:p>
        </p:txBody>
      </p:sp>
      <p:sp>
        <p:nvSpPr>
          <p:cNvPr id="459" name="Google Shape;459;p34"/>
          <p:cNvSpPr txBox="1"/>
          <p:nvPr>
            <p:ph idx="12" type="sldNum"/>
          </p:nvPr>
        </p:nvSpPr>
        <p:spPr>
          <a:xfrm>
            <a:off x="15849600" y="96440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6263" y="1075800"/>
            <a:ext cx="16375474" cy="9211201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35"/>
          <p:cNvSpPr txBox="1"/>
          <p:nvPr/>
        </p:nvSpPr>
        <p:spPr>
          <a:xfrm>
            <a:off x="0" y="173875"/>
            <a:ext cx="18288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VEHICLE POOLING HOME PAGE</a:t>
            </a:r>
            <a:endParaRPr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6" name="Google Shape;466;p35"/>
          <p:cNvSpPr txBox="1"/>
          <p:nvPr>
            <p:ph idx="10" type="dt"/>
          </p:nvPr>
        </p:nvSpPr>
        <p:spPr>
          <a:xfrm>
            <a:off x="304800" y="96440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09/01/2024</a:t>
            </a:r>
            <a:endParaRPr/>
          </a:p>
        </p:txBody>
      </p:sp>
      <p:sp>
        <p:nvSpPr>
          <p:cNvPr id="467" name="Google Shape;467;p35"/>
          <p:cNvSpPr txBox="1"/>
          <p:nvPr>
            <p:ph idx="12" type="sldNum"/>
          </p:nvPr>
        </p:nvSpPr>
        <p:spPr>
          <a:xfrm>
            <a:off x="15849600" y="96440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825" y="961700"/>
            <a:ext cx="16578326" cy="9325301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36"/>
          <p:cNvSpPr txBox="1"/>
          <p:nvPr/>
        </p:nvSpPr>
        <p:spPr>
          <a:xfrm>
            <a:off x="75" y="200900"/>
            <a:ext cx="18288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SEARCH AND FILTER RIDE</a:t>
            </a:r>
            <a:endParaRPr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4" name="Google Shape;474;p36"/>
          <p:cNvSpPr txBox="1"/>
          <p:nvPr>
            <p:ph idx="10" type="dt"/>
          </p:nvPr>
        </p:nvSpPr>
        <p:spPr>
          <a:xfrm>
            <a:off x="304800" y="96440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09/01/2024</a:t>
            </a:r>
            <a:endParaRPr/>
          </a:p>
        </p:txBody>
      </p:sp>
      <p:sp>
        <p:nvSpPr>
          <p:cNvPr id="475" name="Google Shape;475;p36"/>
          <p:cNvSpPr txBox="1"/>
          <p:nvPr>
            <p:ph idx="12" type="sldNum"/>
          </p:nvPr>
        </p:nvSpPr>
        <p:spPr>
          <a:xfrm>
            <a:off x="15849600" y="96440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838" y="1106575"/>
            <a:ext cx="16578326" cy="918042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37"/>
          <p:cNvSpPr txBox="1"/>
          <p:nvPr/>
        </p:nvSpPr>
        <p:spPr>
          <a:xfrm>
            <a:off x="0" y="173875"/>
            <a:ext cx="18288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FILTERING BASED ON LOCATION AND DATE</a:t>
            </a:r>
            <a:endParaRPr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2" name="Google Shape;482;p37"/>
          <p:cNvSpPr txBox="1"/>
          <p:nvPr>
            <p:ph idx="10" type="dt"/>
          </p:nvPr>
        </p:nvSpPr>
        <p:spPr>
          <a:xfrm>
            <a:off x="304800" y="96440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09/01/2024</a:t>
            </a:r>
            <a:endParaRPr/>
          </a:p>
        </p:txBody>
      </p:sp>
      <p:sp>
        <p:nvSpPr>
          <p:cNvPr id="483" name="Google Shape;483;p37"/>
          <p:cNvSpPr txBox="1"/>
          <p:nvPr>
            <p:ph idx="12" type="sldNum"/>
          </p:nvPr>
        </p:nvSpPr>
        <p:spPr>
          <a:xfrm>
            <a:off x="15849600" y="96440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0738" y="1208000"/>
            <a:ext cx="16346525" cy="9194926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38"/>
          <p:cNvSpPr txBox="1"/>
          <p:nvPr/>
        </p:nvSpPr>
        <p:spPr>
          <a:xfrm>
            <a:off x="0" y="173875"/>
            <a:ext cx="18288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RIDE DETAILS</a:t>
            </a:r>
            <a:endParaRPr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0" name="Google Shape;490;p38"/>
          <p:cNvSpPr txBox="1"/>
          <p:nvPr>
            <p:ph idx="10" type="dt"/>
          </p:nvPr>
        </p:nvSpPr>
        <p:spPr>
          <a:xfrm>
            <a:off x="304800" y="96440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09/01/2024</a:t>
            </a:r>
            <a:endParaRPr/>
          </a:p>
        </p:txBody>
      </p:sp>
      <p:sp>
        <p:nvSpPr>
          <p:cNvPr id="491" name="Google Shape;491;p38"/>
          <p:cNvSpPr txBox="1"/>
          <p:nvPr>
            <p:ph idx="12" type="sldNum"/>
          </p:nvPr>
        </p:nvSpPr>
        <p:spPr>
          <a:xfrm>
            <a:off x="15849600" y="96440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5750" y="1356475"/>
            <a:ext cx="15876499" cy="893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39"/>
          <p:cNvSpPr txBox="1"/>
          <p:nvPr/>
        </p:nvSpPr>
        <p:spPr>
          <a:xfrm>
            <a:off x="0" y="173875"/>
            <a:ext cx="18288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BOOK RIDE</a:t>
            </a:r>
            <a:endParaRPr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8" name="Google Shape;498;p39"/>
          <p:cNvSpPr txBox="1"/>
          <p:nvPr>
            <p:ph idx="10" type="dt"/>
          </p:nvPr>
        </p:nvSpPr>
        <p:spPr>
          <a:xfrm>
            <a:off x="304800" y="96440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09/01/2024</a:t>
            </a:r>
            <a:endParaRPr/>
          </a:p>
        </p:txBody>
      </p:sp>
      <p:sp>
        <p:nvSpPr>
          <p:cNvPr id="499" name="Google Shape;499;p39"/>
          <p:cNvSpPr txBox="1"/>
          <p:nvPr>
            <p:ph idx="12" type="sldNum"/>
          </p:nvPr>
        </p:nvSpPr>
        <p:spPr>
          <a:xfrm>
            <a:off x="15849600" y="96440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2" name="Google Shape;162;p4"/>
          <p:cNvCxnSpPr/>
          <p:nvPr/>
        </p:nvCxnSpPr>
        <p:spPr>
          <a:xfrm rot="10800000">
            <a:off x="17724580" y="554016"/>
            <a:ext cx="0" cy="97476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3" name="Google Shape;163;p4"/>
          <p:cNvCxnSpPr/>
          <p:nvPr/>
        </p:nvCxnSpPr>
        <p:spPr>
          <a:xfrm rot="10800000">
            <a:off x="566651" y="563420"/>
            <a:ext cx="17147400" cy="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4" name="Google Shape;164;p4"/>
          <p:cNvCxnSpPr/>
          <p:nvPr/>
        </p:nvCxnSpPr>
        <p:spPr>
          <a:xfrm rot="10800000">
            <a:off x="576215" y="573066"/>
            <a:ext cx="0" cy="97476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65" name="Google Shape;165;p4"/>
          <p:cNvGrpSpPr/>
          <p:nvPr/>
        </p:nvGrpSpPr>
        <p:grpSpPr>
          <a:xfrm>
            <a:off x="1486015" y="1292696"/>
            <a:ext cx="14685010" cy="8454554"/>
            <a:chOff x="1486015" y="1292696"/>
            <a:chExt cx="14685010" cy="8454554"/>
          </a:xfrm>
        </p:grpSpPr>
        <p:sp>
          <p:nvSpPr>
            <p:cNvPr id="166" name="Google Shape;166;p4"/>
            <p:cNvSpPr txBox="1"/>
            <p:nvPr/>
          </p:nvSpPr>
          <p:spPr>
            <a:xfrm>
              <a:off x="1486015" y="1292696"/>
              <a:ext cx="9970800" cy="119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600"/>
                <a:buFont typeface="Arial"/>
                <a:buNone/>
              </a:pPr>
              <a:r>
                <a:rPr b="1" i="0" lang="en-US" sz="96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INTRODUCTION</a:t>
              </a:r>
              <a:endPara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67" name="Google Shape;167;p4"/>
            <p:cNvSpPr txBox="1"/>
            <p:nvPr/>
          </p:nvSpPr>
          <p:spPr>
            <a:xfrm>
              <a:off x="1486025" y="2669350"/>
              <a:ext cx="14685000" cy="707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4572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Calibri"/>
                <a:buChar char="●"/>
              </a:pPr>
              <a:r>
                <a:rPr b="0" i="0" lang="en-US" sz="36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CamBuzz is a student lifestyle management system designed to enhance the lives of college students.</a:t>
              </a:r>
              <a:endParaRPr b="0" i="0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9144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t/>
              </a:r>
              <a:endParaRPr b="0" i="0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4572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Calibri"/>
                <a:buChar char="●"/>
              </a:pPr>
              <a:r>
                <a:rPr b="0" i="0" lang="en-US" sz="36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It simplifies commuting, centralizes event organization, and offers an exclusive food spot recommendation system for students.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-4572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Calibri"/>
                <a:buChar char="●"/>
              </a:pPr>
              <a:r>
                <a:rPr b="0" i="0" lang="en-US" sz="36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Tackles various challenges within the college community, providing a comprehensive solution for a more enjoyable college experience.</a:t>
              </a:r>
              <a:endParaRPr b="0" i="0" sz="3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68" name="Google Shape;168;p4"/>
          <p:cNvSpPr txBox="1"/>
          <p:nvPr>
            <p:ph idx="10" type="dt"/>
          </p:nvPr>
        </p:nvSpPr>
        <p:spPr>
          <a:xfrm>
            <a:off x="304800" y="96440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09/01/2024</a:t>
            </a:r>
            <a:endParaRPr/>
          </a:p>
        </p:txBody>
      </p:sp>
      <p:sp>
        <p:nvSpPr>
          <p:cNvPr id="169" name="Google Shape;169;p4"/>
          <p:cNvSpPr txBox="1"/>
          <p:nvPr>
            <p:ph idx="12" type="sldNum"/>
          </p:nvPr>
        </p:nvSpPr>
        <p:spPr>
          <a:xfrm>
            <a:off x="15849600" y="96440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900" y="1178001"/>
            <a:ext cx="16752202" cy="9108999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40"/>
          <p:cNvSpPr txBox="1"/>
          <p:nvPr/>
        </p:nvSpPr>
        <p:spPr>
          <a:xfrm>
            <a:off x="0" y="173875"/>
            <a:ext cx="18288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BOOKING EMAIL NOTIFICATION</a:t>
            </a:r>
            <a:endParaRPr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6" name="Google Shape;506;p40"/>
          <p:cNvSpPr txBox="1"/>
          <p:nvPr>
            <p:ph idx="10" type="dt"/>
          </p:nvPr>
        </p:nvSpPr>
        <p:spPr>
          <a:xfrm>
            <a:off x="304800" y="96440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09/01/2024</a:t>
            </a:r>
            <a:endParaRPr/>
          </a:p>
        </p:txBody>
      </p:sp>
      <p:sp>
        <p:nvSpPr>
          <p:cNvPr id="507" name="Google Shape;507;p40"/>
          <p:cNvSpPr txBox="1"/>
          <p:nvPr>
            <p:ph idx="12" type="sldNum"/>
          </p:nvPr>
        </p:nvSpPr>
        <p:spPr>
          <a:xfrm>
            <a:off x="15849600" y="96440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7987" y="1100250"/>
            <a:ext cx="16332024" cy="918675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41"/>
          <p:cNvSpPr txBox="1"/>
          <p:nvPr/>
        </p:nvSpPr>
        <p:spPr>
          <a:xfrm>
            <a:off x="0" y="173875"/>
            <a:ext cx="18288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BOOKING SUCCESS MESSAGE DISPLAY</a:t>
            </a:r>
            <a:endParaRPr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4" name="Google Shape;514;p41"/>
          <p:cNvSpPr txBox="1"/>
          <p:nvPr>
            <p:ph idx="10" type="dt"/>
          </p:nvPr>
        </p:nvSpPr>
        <p:spPr>
          <a:xfrm>
            <a:off x="304800" y="96440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09/01/2024</a:t>
            </a:r>
            <a:endParaRPr/>
          </a:p>
        </p:txBody>
      </p:sp>
      <p:sp>
        <p:nvSpPr>
          <p:cNvPr id="515" name="Google Shape;515;p41"/>
          <p:cNvSpPr txBox="1"/>
          <p:nvPr>
            <p:ph idx="12" type="sldNum"/>
          </p:nvPr>
        </p:nvSpPr>
        <p:spPr>
          <a:xfrm>
            <a:off x="15849600" y="96440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2250" y="1203499"/>
            <a:ext cx="16923498" cy="90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42"/>
          <p:cNvSpPr txBox="1"/>
          <p:nvPr/>
        </p:nvSpPr>
        <p:spPr>
          <a:xfrm>
            <a:off x="0" y="173875"/>
            <a:ext cx="18288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 BOOKINGS PAGE</a:t>
            </a:r>
            <a:endParaRPr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2" name="Google Shape;522;p42"/>
          <p:cNvSpPr txBox="1"/>
          <p:nvPr>
            <p:ph idx="10" type="dt"/>
          </p:nvPr>
        </p:nvSpPr>
        <p:spPr>
          <a:xfrm>
            <a:off x="304800" y="96440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09/01/2024</a:t>
            </a:r>
            <a:endParaRPr/>
          </a:p>
        </p:txBody>
      </p:sp>
      <p:sp>
        <p:nvSpPr>
          <p:cNvPr id="523" name="Google Shape;523;p42"/>
          <p:cNvSpPr txBox="1"/>
          <p:nvPr>
            <p:ph idx="12" type="sldNum"/>
          </p:nvPr>
        </p:nvSpPr>
        <p:spPr>
          <a:xfrm>
            <a:off x="15849600" y="96440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0" y="1828800"/>
            <a:ext cx="12192000" cy="66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7275" y="1043175"/>
            <a:ext cx="16433448" cy="92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43"/>
          <p:cNvSpPr txBox="1"/>
          <p:nvPr/>
        </p:nvSpPr>
        <p:spPr>
          <a:xfrm>
            <a:off x="0" y="173875"/>
            <a:ext cx="18288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BOOKING DETAILS PAGE</a:t>
            </a:r>
            <a:endParaRPr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1" name="Google Shape;531;p43"/>
          <p:cNvSpPr txBox="1"/>
          <p:nvPr>
            <p:ph idx="10" type="dt"/>
          </p:nvPr>
        </p:nvSpPr>
        <p:spPr>
          <a:xfrm>
            <a:off x="304800" y="96440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09/01/2024</a:t>
            </a:r>
            <a:endParaRPr/>
          </a:p>
        </p:txBody>
      </p:sp>
      <p:sp>
        <p:nvSpPr>
          <p:cNvPr id="532" name="Google Shape;532;p43"/>
          <p:cNvSpPr txBox="1"/>
          <p:nvPr>
            <p:ph idx="12" type="sldNum"/>
          </p:nvPr>
        </p:nvSpPr>
        <p:spPr>
          <a:xfrm>
            <a:off x="15849600" y="96440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8813" y="1101150"/>
            <a:ext cx="16330373" cy="9185851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44"/>
          <p:cNvSpPr txBox="1"/>
          <p:nvPr/>
        </p:nvSpPr>
        <p:spPr>
          <a:xfrm>
            <a:off x="0" y="173875"/>
            <a:ext cx="18288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EDIT BOOKING</a:t>
            </a:r>
            <a:endParaRPr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9" name="Google Shape;539;p44"/>
          <p:cNvSpPr txBox="1"/>
          <p:nvPr>
            <p:ph idx="10" type="dt"/>
          </p:nvPr>
        </p:nvSpPr>
        <p:spPr>
          <a:xfrm>
            <a:off x="304800" y="96440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09/01/2024</a:t>
            </a:r>
            <a:endParaRPr/>
          </a:p>
        </p:txBody>
      </p:sp>
      <p:sp>
        <p:nvSpPr>
          <p:cNvPr id="540" name="Google Shape;540;p44"/>
          <p:cNvSpPr txBox="1"/>
          <p:nvPr>
            <p:ph idx="12" type="sldNum"/>
          </p:nvPr>
        </p:nvSpPr>
        <p:spPr>
          <a:xfrm>
            <a:off x="15849600" y="96440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3500" y="1083950"/>
            <a:ext cx="16361002" cy="920305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45"/>
          <p:cNvSpPr txBox="1"/>
          <p:nvPr/>
        </p:nvSpPr>
        <p:spPr>
          <a:xfrm>
            <a:off x="0" y="173875"/>
            <a:ext cx="18288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EDIT BOOKING CONFIRMATION</a:t>
            </a:r>
            <a:endParaRPr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7" name="Google Shape;547;p45"/>
          <p:cNvSpPr txBox="1"/>
          <p:nvPr>
            <p:ph idx="10" type="dt"/>
          </p:nvPr>
        </p:nvSpPr>
        <p:spPr>
          <a:xfrm>
            <a:off x="304800" y="96440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09/01/2024</a:t>
            </a:r>
            <a:endParaRPr/>
          </a:p>
        </p:txBody>
      </p:sp>
      <p:sp>
        <p:nvSpPr>
          <p:cNvPr id="548" name="Google Shape;548;p45"/>
          <p:cNvSpPr txBox="1"/>
          <p:nvPr>
            <p:ph idx="12" type="sldNum"/>
          </p:nvPr>
        </p:nvSpPr>
        <p:spPr>
          <a:xfrm>
            <a:off x="15849600" y="96440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78698"/>
            <a:ext cx="18288000" cy="832962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46"/>
          <p:cNvSpPr txBox="1"/>
          <p:nvPr/>
        </p:nvSpPr>
        <p:spPr>
          <a:xfrm>
            <a:off x="0" y="173875"/>
            <a:ext cx="18288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BOOKING EDIT EMAIL NOTIFICATION</a:t>
            </a:r>
            <a:endParaRPr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5" name="Google Shape;555;p46"/>
          <p:cNvSpPr txBox="1"/>
          <p:nvPr>
            <p:ph idx="10" type="dt"/>
          </p:nvPr>
        </p:nvSpPr>
        <p:spPr>
          <a:xfrm>
            <a:off x="304800" y="96440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09/01/2024</a:t>
            </a:r>
            <a:endParaRPr/>
          </a:p>
        </p:txBody>
      </p:sp>
      <p:sp>
        <p:nvSpPr>
          <p:cNvPr id="556" name="Google Shape;556;p46"/>
          <p:cNvSpPr txBox="1"/>
          <p:nvPr>
            <p:ph idx="12" type="sldNum"/>
          </p:nvPr>
        </p:nvSpPr>
        <p:spPr>
          <a:xfrm>
            <a:off x="15849600" y="96440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5238" y="1108400"/>
            <a:ext cx="16317523" cy="9178599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47"/>
          <p:cNvSpPr txBox="1"/>
          <p:nvPr/>
        </p:nvSpPr>
        <p:spPr>
          <a:xfrm>
            <a:off x="0" y="173875"/>
            <a:ext cx="18288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EDIT BOOKING SUCCESS MESSAGE</a:t>
            </a:r>
            <a:endParaRPr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3" name="Google Shape;563;p47"/>
          <p:cNvSpPr txBox="1"/>
          <p:nvPr>
            <p:ph idx="10" type="dt"/>
          </p:nvPr>
        </p:nvSpPr>
        <p:spPr>
          <a:xfrm>
            <a:off x="304800" y="96440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09/01/2024</a:t>
            </a:r>
            <a:endParaRPr/>
          </a:p>
        </p:txBody>
      </p:sp>
      <p:sp>
        <p:nvSpPr>
          <p:cNvPr id="564" name="Google Shape;564;p47"/>
          <p:cNvSpPr txBox="1"/>
          <p:nvPr>
            <p:ph idx="12" type="sldNum"/>
          </p:nvPr>
        </p:nvSpPr>
        <p:spPr>
          <a:xfrm>
            <a:off x="15849600" y="96440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0" y="2366963"/>
            <a:ext cx="12192000" cy="555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812" y="1110200"/>
            <a:ext cx="16520376" cy="9292725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48"/>
          <p:cNvSpPr txBox="1"/>
          <p:nvPr/>
        </p:nvSpPr>
        <p:spPr>
          <a:xfrm>
            <a:off x="0" y="173875"/>
            <a:ext cx="18288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CANCEL BOOKING</a:t>
            </a:r>
            <a:endParaRPr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2" name="Google Shape;572;p48"/>
          <p:cNvSpPr txBox="1"/>
          <p:nvPr>
            <p:ph idx="10" type="dt"/>
          </p:nvPr>
        </p:nvSpPr>
        <p:spPr>
          <a:xfrm>
            <a:off x="304800" y="96440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09/01/2024</a:t>
            </a:r>
            <a:endParaRPr/>
          </a:p>
        </p:txBody>
      </p:sp>
      <p:sp>
        <p:nvSpPr>
          <p:cNvPr id="573" name="Google Shape;573;p48"/>
          <p:cNvSpPr txBox="1"/>
          <p:nvPr>
            <p:ph idx="12" type="sldNum"/>
          </p:nvPr>
        </p:nvSpPr>
        <p:spPr>
          <a:xfrm>
            <a:off x="15849600" y="96440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108650"/>
            <a:ext cx="18135600" cy="8331041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49"/>
          <p:cNvSpPr txBox="1"/>
          <p:nvPr/>
        </p:nvSpPr>
        <p:spPr>
          <a:xfrm>
            <a:off x="0" y="173875"/>
            <a:ext cx="18288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CANCELLATION EMAIL NOTIFICATION</a:t>
            </a:r>
            <a:endParaRPr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0" name="Google Shape;580;p49"/>
          <p:cNvSpPr txBox="1"/>
          <p:nvPr>
            <p:ph idx="10" type="dt"/>
          </p:nvPr>
        </p:nvSpPr>
        <p:spPr>
          <a:xfrm>
            <a:off x="304800" y="96440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09/01/2024</a:t>
            </a:r>
            <a:endParaRPr/>
          </a:p>
        </p:txBody>
      </p:sp>
      <p:sp>
        <p:nvSpPr>
          <p:cNvPr id="581" name="Google Shape;581;p49"/>
          <p:cNvSpPr txBox="1"/>
          <p:nvPr>
            <p:ph idx="12" type="sldNum"/>
          </p:nvPr>
        </p:nvSpPr>
        <p:spPr>
          <a:xfrm>
            <a:off x="15849600" y="96440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" name="Google Shape;174;p5"/>
          <p:cNvCxnSpPr/>
          <p:nvPr/>
        </p:nvCxnSpPr>
        <p:spPr>
          <a:xfrm rot="10800000">
            <a:off x="17724580" y="554016"/>
            <a:ext cx="0" cy="97476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5" name="Google Shape;175;p5"/>
          <p:cNvCxnSpPr/>
          <p:nvPr/>
        </p:nvCxnSpPr>
        <p:spPr>
          <a:xfrm rot="10800000">
            <a:off x="566651" y="563420"/>
            <a:ext cx="17147400" cy="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6" name="Google Shape;176;p5"/>
          <p:cNvCxnSpPr/>
          <p:nvPr/>
        </p:nvCxnSpPr>
        <p:spPr>
          <a:xfrm rot="10800000">
            <a:off x="576215" y="573066"/>
            <a:ext cx="0" cy="97476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7" name="Google Shape;177;p5"/>
          <p:cNvSpPr txBox="1"/>
          <p:nvPr/>
        </p:nvSpPr>
        <p:spPr>
          <a:xfrm>
            <a:off x="1497653" y="1221075"/>
            <a:ext cx="155049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-US" sz="9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" name="Google Shape;178;p5"/>
          <p:cNvSpPr txBox="1"/>
          <p:nvPr/>
        </p:nvSpPr>
        <p:spPr>
          <a:xfrm>
            <a:off x="1497650" y="4834025"/>
            <a:ext cx="14660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74151"/>
              </a:solidFill>
              <a:highlight>
                <a:srgbClr val="F7F7F8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" name="Google Shape;179;p5"/>
          <p:cNvSpPr txBox="1"/>
          <p:nvPr/>
        </p:nvSpPr>
        <p:spPr>
          <a:xfrm>
            <a:off x="1497650" y="3045075"/>
            <a:ext cx="15947100" cy="28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Students encounter integration challenges in ride-sharing, dining discovery, and event updates, leading to inefficiencies in managing college experiences.</a:t>
            </a:r>
            <a:endParaRPr/>
          </a:p>
        </p:txBody>
      </p:sp>
      <p:sp>
        <p:nvSpPr>
          <p:cNvPr id="180" name="Google Shape;180;p5"/>
          <p:cNvSpPr txBox="1"/>
          <p:nvPr>
            <p:ph idx="10" type="dt"/>
          </p:nvPr>
        </p:nvSpPr>
        <p:spPr>
          <a:xfrm>
            <a:off x="304800" y="96440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09/01/2024</a:t>
            </a:r>
            <a:endParaRPr/>
          </a:p>
        </p:txBody>
      </p:sp>
      <p:sp>
        <p:nvSpPr>
          <p:cNvPr id="181" name="Google Shape;181;p5"/>
          <p:cNvSpPr txBox="1"/>
          <p:nvPr>
            <p:ph idx="12" type="sldNum"/>
          </p:nvPr>
        </p:nvSpPr>
        <p:spPr>
          <a:xfrm>
            <a:off x="15849600" y="96440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1024" y="1126150"/>
            <a:ext cx="16285949" cy="9160849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50"/>
          <p:cNvSpPr txBox="1"/>
          <p:nvPr/>
        </p:nvSpPr>
        <p:spPr>
          <a:xfrm>
            <a:off x="0" y="173875"/>
            <a:ext cx="18288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CANCEL BOOKING SUCCESS MESSAGE</a:t>
            </a:r>
            <a:endParaRPr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8" name="Google Shape;588;p50"/>
          <p:cNvSpPr txBox="1"/>
          <p:nvPr>
            <p:ph idx="10" type="dt"/>
          </p:nvPr>
        </p:nvSpPr>
        <p:spPr>
          <a:xfrm>
            <a:off x="304800" y="96440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09/01/2024</a:t>
            </a:r>
            <a:endParaRPr/>
          </a:p>
        </p:txBody>
      </p:sp>
      <p:sp>
        <p:nvSpPr>
          <p:cNvPr id="589" name="Google Shape;589;p50"/>
          <p:cNvSpPr txBox="1"/>
          <p:nvPr>
            <p:ph idx="12" type="sldNum"/>
          </p:nvPr>
        </p:nvSpPr>
        <p:spPr>
          <a:xfrm>
            <a:off x="15849600" y="96440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6212" y="1244500"/>
            <a:ext cx="16075574" cy="904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1"/>
          <p:cNvSpPr txBox="1"/>
          <p:nvPr/>
        </p:nvSpPr>
        <p:spPr>
          <a:xfrm>
            <a:off x="0" y="173875"/>
            <a:ext cx="18288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PUBLISH RIDE</a:t>
            </a:r>
            <a:endParaRPr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6" name="Google Shape;596;p51"/>
          <p:cNvSpPr txBox="1"/>
          <p:nvPr>
            <p:ph idx="10" type="dt"/>
          </p:nvPr>
        </p:nvSpPr>
        <p:spPr>
          <a:xfrm>
            <a:off x="304800" y="96440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09/01/2024</a:t>
            </a:r>
            <a:endParaRPr/>
          </a:p>
        </p:txBody>
      </p:sp>
      <p:sp>
        <p:nvSpPr>
          <p:cNvPr id="597" name="Google Shape;597;p51"/>
          <p:cNvSpPr txBox="1"/>
          <p:nvPr>
            <p:ph idx="12" type="sldNum"/>
          </p:nvPr>
        </p:nvSpPr>
        <p:spPr>
          <a:xfrm>
            <a:off x="15849600" y="96440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7275" y="1043200"/>
            <a:ext cx="16433448" cy="9243801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2"/>
          <p:cNvSpPr txBox="1"/>
          <p:nvPr/>
        </p:nvSpPr>
        <p:spPr>
          <a:xfrm>
            <a:off x="0" y="173875"/>
            <a:ext cx="18288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 RIDES</a:t>
            </a:r>
            <a:endParaRPr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4" name="Google Shape;604;p52"/>
          <p:cNvSpPr txBox="1"/>
          <p:nvPr>
            <p:ph idx="10" type="dt"/>
          </p:nvPr>
        </p:nvSpPr>
        <p:spPr>
          <a:xfrm>
            <a:off x="304800" y="96440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09/01/2024</a:t>
            </a:r>
            <a:endParaRPr/>
          </a:p>
        </p:txBody>
      </p:sp>
      <p:sp>
        <p:nvSpPr>
          <p:cNvPr id="605" name="Google Shape;605;p52"/>
          <p:cNvSpPr txBox="1"/>
          <p:nvPr>
            <p:ph idx="12" type="sldNum"/>
          </p:nvPr>
        </p:nvSpPr>
        <p:spPr>
          <a:xfrm>
            <a:off x="15849600" y="96440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oogle Shape;61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2362" y="1093975"/>
            <a:ext cx="16343275" cy="9193025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53"/>
          <p:cNvSpPr txBox="1"/>
          <p:nvPr/>
        </p:nvSpPr>
        <p:spPr>
          <a:xfrm>
            <a:off x="0" y="173875"/>
            <a:ext cx="18288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EDIT RIDE</a:t>
            </a:r>
            <a:endParaRPr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2" name="Google Shape;612;p53"/>
          <p:cNvSpPr txBox="1"/>
          <p:nvPr>
            <p:ph idx="10" type="dt"/>
          </p:nvPr>
        </p:nvSpPr>
        <p:spPr>
          <a:xfrm>
            <a:off x="304800" y="96440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09/01/2024</a:t>
            </a:r>
            <a:endParaRPr/>
          </a:p>
        </p:txBody>
      </p:sp>
      <p:sp>
        <p:nvSpPr>
          <p:cNvPr id="613" name="Google Shape;613;p53"/>
          <p:cNvSpPr txBox="1"/>
          <p:nvPr>
            <p:ph idx="12" type="sldNum"/>
          </p:nvPr>
        </p:nvSpPr>
        <p:spPr>
          <a:xfrm>
            <a:off x="15849600" y="96440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Google Shape;61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2912" y="1004850"/>
            <a:ext cx="16282176" cy="9158724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54"/>
          <p:cNvSpPr txBox="1"/>
          <p:nvPr/>
        </p:nvSpPr>
        <p:spPr>
          <a:xfrm>
            <a:off x="6577900" y="144900"/>
            <a:ext cx="12286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LOGIN AS ORGANISATION</a:t>
            </a:r>
            <a:endParaRPr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0" name="Google Shape;620;p54"/>
          <p:cNvSpPr txBox="1"/>
          <p:nvPr>
            <p:ph idx="10" type="dt"/>
          </p:nvPr>
        </p:nvSpPr>
        <p:spPr>
          <a:xfrm>
            <a:off x="304800" y="96440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09/01/2024</a:t>
            </a:r>
            <a:endParaRPr/>
          </a:p>
        </p:txBody>
      </p:sp>
      <p:sp>
        <p:nvSpPr>
          <p:cNvPr id="621" name="Google Shape;621;p54"/>
          <p:cNvSpPr txBox="1"/>
          <p:nvPr>
            <p:ph idx="12" type="sldNum"/>
          </p:nvPr>
        </p:nvSpPr>
        <p:spPr>
          <a:xfrm>
            <a:off x="15849600" y="96440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9725" y="1124700"/>
            <a:ext cx="16288550" cy="9162299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55"/>
          <p:cNvSpPr txBox="1"/>
          <p:nvPr/>
        </p:nvSpPr>
        <p:spPr>
          <a:xfrm>
            <a:off x="6204300" y="289775"/>
            <a:ext cx="12083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ORGANISATION HOME PAGE</a:t>
            </a:r>
            <a:endParaRPr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8" name="Google Shape;628;p55"/>
          <p:cNvSpPr txBox="1"/>
          <p:nvPr>
            <p:ph idx="10" type="dt"/>
          </p:nvPr>
        </p:nvSpPr>
        <p:spPr>
          <a:xfrm>
            <a:off x="304800" y="96440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09/01/2024</a:t>
            </a:r>
            <a:endParaRPr/>
          </a:p>
        </p:txBody>
      </p:sp>
      <p:sp>
        <p:nvSpPr>
          <p:cNvPr id="629" name="Google Shape;629;p55"/>
          <p:cNvSpPr txBox="1"/>
          <p:nvPr>
            <p:ph idx="12" type="sldNum"/>
          </p:nvPr>
        </p:nvSpPr>
        <p:spPr>
          <a:xfrm>
            <a:off x="15849600" y="96440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3587" y="1320300"/>
            <a:ext cx="15940824" cy="89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56"/>
          <p:cNvSpPr txBox="1"/>
          <p:nvPr/>
        </p:nvSpPr>
        <p:spPr>
          <a:xfrm>
            <a:off x="0" y="347700"/>
            <a:ext cx="18288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EVENT GALLERY(ORGANISATION)</a:t>
            </a:r>
            <a:endParaRPr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6" name="Google Shape;636;p56"/>
          <p:cNvSpPr txBox="1"/>
          <p:nvPr>
            <p:ph idx="10" type="dt"/>
          </p:nvPr>
        </p:nvSpPr>
        <p:spPr>
          <a:xfrm>
            <a:off x="304800" y="96440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09/01/2024</a:t>
            </a:r>
            <a:endParaRPr/>
          </a:p>
        </p:txBody>
      </p:sp>
      <p:sp>
        <p:nvSpPr>
          <p:cNvPr id="637" name="Google Shape;637;p56"/>
          <p:cNvSpPr txBox="1"/>
          <p:nvPr>
            <p:ph idx="12" type="sldNum"/>
          </p:nvPr>
        </p:nvSpPr>
        <p:spPr>
          <a:xfrm>
            <a:off x="15849600" y="96440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4613" y="1432600"/>
            <a:ext cx="15998774" cy="89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57"/>
          <p:cNvSpPr txBox="1"/>
          <p:nvPr/>
        </p:nvSpPr>
        <p:spPr>
          <a:xfrm>
            <a:off x="7070500" y="434675"/>
            <a:ext cx="12952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EVENT DESCRIPTION</a:t>
            </a:r>
            <a:endParaRPr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4" name="Google Shape;644;p57"/>
          <p:cNvSpPr txBox="1"/>
          <p:nvPr>
            <p:ph idx="10" type="dt"/>
          </p:nvPr>
        </p:nvSpPr>
        <p:spPr>
          <a:xfrm>
            <a:off x="304800" y="96440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09/01/2024</a:t>
            </a:r>
            <a:endParaRPr/>
          </a:p>
        </p:txBody>
      </p:sp>
      <p:sp>
        <p:nvSpPr>
          <p:cNvPr id="645" name="Google Shape;645;p57"/>
          <p:cNvSpPr txBox="1"/>
          <p:nvPr>
            <p:ph idx="12" type="sldNum"/>
          </p:nvPr>
        </p:nvSpPr>
        <p:spPr>
          <a:xfrm>
            <a:off x="15849600" y="96440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2387" y="996100"/>
            <a:ext cx="16723224" cy="940682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58"/>
          <p:cNvSpPr txBox="1"/>
          <p:nvPr/>
        </p:nvSpPr>
        <p:spPr>
          <a:xfrm>
            <a:off x="7592100" y="145125"/>
            <a:ext cx="11359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AN EVENT</a:t>
            </a:r>
            <a:endParaRPr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2" name="Google Shape;652;p58"/>
          <p:cNvSpPr txBox="1"/>
          <p:nvPr>
            <p:ph idx="10" type="dt"/>
          </p:nvPr>
        </p:nvSpPr>
        <p:spPr>
          <a:xfrm>
            <a:off x="304800" y="96440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09/01/2024</a:t>
            </a:r>
            <a:endParaRPr/>
          </a:p>
        </p:txBody>
      </p:sp>
      <p:sp>
        <p:nvSpPr>
          <p:cNvPr id="653" name="Google Shape;653;p58"/>
          <p:cNvSpPr txBox="1"/>
          <p:nvPr>
            <p:ph idx="12" type="sldNum"/>
          </p:nvPr>
        </p:nvSpPr>
        <p:spPr>
          <a:xfrm>
            <a:off x="15849600" y="96440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" name="Google Shape;658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4063" y="1197075"/>
            <a:ext cx="16159877" cy="9089925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59"/>
          <p:cNvSpPr txBox="1"/>
          <p:nvPr/>
        </p:nvSpPr>
        <p:spPr>
          <a:xfrm>
            <a:off x="0" y="173875"/>
            <a:ext cx="18288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 EVENTS</a:t>
            </a:r>
            <a:endParaRPr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0" name="Google Shape;660;p59"/>
          <p:cNvSpPr txBox="1"/>
          <p:nvPr>
            <p:ph idx="10" type="dt"/>
          </p:nvPr>
        </p:nvSpPr>
        <p:spPr>
          <a:xfrm>
            <a:off x="304800" y="96440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09/01/2024</a:t>
            </a:r>
            <a:endParaRPr/>
          </a:p>
        </p:txBody>
      </p:sp>
      <p:sp>
        <p:nvSpPr>
          <p:cNvPr id="661" name="Google Shape;661;p59"/>
          <p:cNvSpPr txBox="1"/>
          <p:nvPr>
            <p:ph idx="12" type="sldNum"/>
          </p:nvPr>
        </p:nvSpPr>
        <p:spPr>
          <a:xfrm>
            <a:off x="15849600" y="96440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6" name="Google Shape;186;p6"/>
          <p:cNvCxnSpPr/>
          <p:nvPr/>
        </p:nvCxnSpPr>
        <p:spPr>
          <a:xfrm rot="10800000">
            <a:off x="17724580" y="554016"/>
            <a:ext cx="0" cy="97476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7" name="Google Shape;187;p6"/>
          <p:cNvCxnSpPr/>
          <p:nvPr/>
        </p:nvCxnSpPr>
        <p:spPr>
          <a:xfrm rot="10800000">
            <a:off x="566651" y="563420"/>
            <a:ext cx="17147400" cy="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8" name="Google Shape;188;p6"/>
          <p:cNvCxnSpPr/>
          <p:nvPr/>
        </p:nvCxnSpPr>
        <p:spPr>
          <a:xfrm rot="10800000">
            <a:off x="576215" y="573066"/>
            <a:ext cx="0" cy="97476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9" name="Google Shape;189;p6"/>
          <p:cNvSpPr txBox="1"/>
          <p:nvPr/>
        </p:nvSpPr>
        <p:spPr>
          <a:xfrm>
            <a:off x="1497653" y="1221075"/>
            <a:ext cx="155049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-US" sz="9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" name="Google Shape;190;p6"/>
          <p:cNvSpPr txBox="1"/>
          <p:nvPr/>
        </p:nvSpPr>
        <p:spPr>
          <a:xfrm>
            <a:off x="1497650" y="4834025"/>
            <a:ext cx="14660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74151"/>
              </a:solidFill>
              <a:highlight>
                <a:srgbClr val="F7F7F8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Google Shape;191;p6"/>
          <p:cNvSpPr txBox="1"/>
          <p:nvPr/>
        </p:nvSpPr>
        <p:spPr>
          <a:xfrm>
            <a:off x="1497650" y="3045075"/>
            <a:ext cx="15947100" cy="6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 </a:t>
            </a:r>
            <a:r>
              <a:rPr lang="en-US" sz="40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Efficient Transportation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 </a:t>
            </a:r>
            <a:r>
              <a:rPr lang="en-US" sz="40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Centralized Campus Engagement</a:t>
            </a:r>
            <a:endParaRPr b="0" i="0" sz="4000" u="none" cap="none" strike="noStrike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4000" u="none" cap="none" strike="noStrike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 Enhance </a:t>
            </a:r>
            <a:r>
              <a:rPr lang="en-US" sz="4000">
                <a:solidFill>
                  <a:srgbClr val="0F0F0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Culinary Discovery</a:t>
            </a:r>
            <a:endParaRPr b="0" i="0" sz="4000" u="none" cap="none" strike="noStrike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0F0F0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p6"/>
          <p:cNvSpPr txBox="1"/>
          <p:nvPr>
            <p:ph idx="10" type="dt"/>
          </p:nvPr>
        </p:nvSpPr>
        <p:spPr>
          <a:xfrm>
            <a:off x="304800" y="96440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09/01/2024</a:t>
            </a:r>
            <a:endParaRPr/>
          </a:p>
        </p:txBody>
      </p:sp>
      <p:sp>
        <p:nvSpPr>
          <p:cNvPr id="193" name="Google Shape;193;p6"/>
          <p:cNvSpPr txBox="1"/>
          <p:nvPr>
            <p:ph idx="12" type="sldNum"/>
          </p:nvPr>
        </p:nvSpPr>
        <p:spPr>
          <a:xfrm>
            <a:off x="15849600" y="96440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2163" y="1206175"/>
            <a:ext cx="16143677" cy="9080826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60"/>
          <p:cNvSpPr txBox="1"/>
          <p:nvPr/>
        </p:nvSpPr>
        <p:spPr>
          <a:xfrm>
            <a:off x="0" y="173875"/>
            <a:ext cx="18288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 EVENTS DETAILS</a:t>
            </a:r>
            <a:endParaRPr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8" name="Google Shape;668;p60"/>
          <p:cNvSpPr txBox="1"/>
          <p:nvPr>
            <p:ph idx="10" type="dt"/>
          </p:nvPr>
        </p:nvSpPr>
        <p:spPr>
          <a:xfrm>
            <a:off x="304800" y="96440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09/01/2024</a:t>
            </a:r>
            <a:endParaRPr/>
          </a:p>
        </p:txBody>
      </p:sp>
      <p:sp>
        <p:nvSpPr>
          <p:cNvPr id="669" name="Google Shape;669;p60"/>
          <p:cNvSpPr txBox="1"/>
          <p:nvPr>
            <p:ph idx="12" type="sldNum"/>
          </p:nvPr>
        </p:nvSpPr>
        <p:spPr>
          <a:xfrm>
            <a:off x="15849600" y="96440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375" y="912800"/>
            <a:ext cx="16665250" cy="93742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61"/>
          <p:cNvSpPr txBox="1"/>
          <p:nvPr/>
        </p:nvSpPr>
        <p:spPr>
          <a:xfrm>
            <a:off x="0" y="173875"/>
            <a:ext cx="18288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EDIT EVENT</a:t>
            </a:r>
            <a:endParaRPr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6" name="Google Shape;676;p61"/>
          <p:cNvSpPr txBox="1"/>
          <p:nvPr>
            <p:ph idx="10" type="dt"/>
          </p:nvPr>
        </p:nvSpPr>
        <p:spPr>
          <a:xfrm>
            <a:off x="304800" y="96440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09/01/2024</a:t>
            </a:r>
            <a:endParaRPr/>
          </a:p>
        </p:txBody>
      </p:sp>
      <p:sp>
        <p:nvSpPr>
          <p:cNvPr id="677" name="Google Shape;677;p61"/>
          <p:cNvSpPr txBox="1"/>
          <p:nvPr>
            <p:ph idx="12" type="sldNum"/>
          </p:nvPr>
        </p:nvSpPr>
        <p:spPr>
          <a:xfrm>
            <a:off x="15849600" y="96440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00175"/>
            <a:ext cx="18288000" cy="9086826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62"/>
          <p:cNvSpPr txBox="1"/>
          <p:nvPr/>
        </p:nvSpPr>
        <p:spPr>
          <a:xfrm>
            <a:off x="0" y="173875"/>
            <a:ext cx="18288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DELETE EVENT</a:t>
            </a:r>
            <a:endParaRPr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4" name="Google Shape;684;p62"/>
          <p:cNvSpPr txBox="1"/>
          <p:nvPr>
            <p:ph idx="10" type="dt"/>
          </p:nvPr>
        </p:nvSpPr>
        <p:spPr>
          <a:xfrm>
            <a:off x="304800" y="96440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09/01/2024</a:t>
            </a:r>
            <a:endParaRPr/>
          </a:p>
        </p:txBody>
      </p:sp>
      <p:sp>
        <p:nvSpPr>
          <p:cNvPr id="685" name="Google Shape;685;p62"/>
          <p:cNvSpPr txBox="1"/>
          <p:nvPr>
            <p:ph idx="12" type="sldNum"/>
          </p:nvPr>
        </p:nvSpPr>
        <p:spPr>
          <a:xfrm>
            <a:off x="15849600" y="96440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900" y="863900"/>
            <a:ext cx="16752202" cy="94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63"/>
          <p:cNvSpPr txBox="1"/>
          <p:nvPr/>
        </p:nvSpPr>
        <p:spPr>
          <a:xfrm>
            <a:off x="0" y="173875"/>
            <a:ext cx="18288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EVENT GALLERY(STUDENT)</a:t>
            </a:r>
            <a:endParaRPr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2" name="Google Shape;692;p63"/>
          <p:cNvSpPr txBox="1"/>
          <p:nvPr>
            <p:ph idx="10" type="dt"/>
          </p:nvPr>
        </p:nvSpPr>
        <p:spPr>
          <a:xfrm>
            <a:off x="304800" y="96440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09/01/2024</a:t>
            </a:r>
            <a:endParaRPr/>
          </a:p>
        </p:txBody>
      </p:sp>
      <p:sp>
        <p:nvSpPr>
          <p:cNvPr id="693" name="Google Shape;693;p63"/>
          <p:cNvSpPr txBox="1"/>
          <p:nvPr>
            <p:ph idx="12" type="sldNum"/>
          </p:nvPr>
        </p:nvSpPr>
        <p:spPr>
          <a:xfrm>
            <a:off x="15849600" y="96440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238" y="936250"/>
            <a:ext cx="16623523" cy="9350751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64"/>
          <p:cNvSpPr txBox="1"/>
          <p:nvPr/>
        </p:nvSpPr>
        <p:spPr>
          <a:xfrm>
            <a:off x="0" y="259150"/>
            <a:ext cx="18288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FOOD RECOMMENDATIONS MAIN PAGE/ SEARCH AND FILTER RESTAURANTS</a:t>
            </a:r>
            <a:endParaRPr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0" name="Google Shape;700;p64"/>
          <p:cNvSpPr txBox="1"/>
          <p:nvPr>
            <p:ph idx="10" type="dt"/>
          </p:nvPr>
        </p:nvSpPr>
        <p:spPr>
          <a:xfrm>
            <a:off x="304800" y="96440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09/01/2024</a:t>
            </a:r>
            <a:endParaRPr/>
          </a:p>
        </p:txBody>
      </p:sp>
      <p:sp>
        <p:nvSpPr>
          <p:cNvPr id="701" name="Google Shape;701;p64"/>
          <p:cNvSpPr txBox="1"/>
          <p:nvPr>
            <p:ph idx="12" type="sldNum"/>
          </p:nvPr>
        </p:nvSpPr>
        <p:spPr>
          <a:xfrm>
            <a:off x="15849600" y="96440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5238" y="1108400"/>
            <a:ext cx="16317523" cy="9178599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65"/>
          <p:cNvSpPr txBox="1"/>
          <p:nvPr/>
        </p:nvSpPr>
        <p:spPr>
          <a:xfrm>
            <a:off x="0" y="289750"/>
            <a:ext cx="18288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REVIEW FROM MAIN PAGE</a:t>
            </a:r>
            <a:endParaRPr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8" name="Google Shape;708;p65"/>
          <p:cNvSpPr txBox="1"/>
          <p:nvPr>
            <p:ph idx="10" type="dt"/>
          </p:nvPr>
        </p:nvSpPr>
        <p:spPr>
          <a:xfrm>
            <a:off x="304800" y="96440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09/01/2024</a:t>
            </a:r>
            <a:endParaRPr/>
          </a:p>
        </p:txBody>
      </p:sp>
      <p:sp>
        <p:nvSpPr>
          <p:cNvPr id="709" name="Google Shape;709;p65"/>
          <p:cNvSpPr txBox="1"/>
          <p:nvPr>
            <p:ph idx="12" type="sldNum"/>
          </p:nvPr>
        </p:nvSpPr>
        <p:spPr>
          <a:xfrm>
            <a:off x="15849600" y="96440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9325" y="978000"/>
            <a:ext cx="16549349" cy="9309001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66"/>
          <p:cNvSpPr txBox="1"/>
          <p:nvPr/>
        </p:nvSpPr>
        <p:spPr>
          <a:xfrm>
            <a:off x="0" y="173875"/>
            <a:ext cx="18288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RESTAURANT DETAILS AND REVIEWS</a:t>
            </a:r>
            <a:endParaRPr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6" name="Google Shape;716;p66"/>
          <p:cNvSpPr txBox="1"/>
          <p:nvPr>
            <p:ph idx="10" type="dt"/>
          </p:nvPr>
        </p:nvSpPr>
        <p:spPr>
          <a:xfrm>
            <a:off x="304800" y="96440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09/01/2024</a:t>
            </a:r>
            <a:endParaRPr/>
          </a:p>
        </p:txBody>
      </p:sp>
      <p:sp>
        <p:nvSpPr>
          <p:cNvPr id="717" name="Google Shape;717;p66"/>
          <p:cNvSpPr txBox="1"/>
          <p:nvPr>
            <p:ph idx="12" type="sldNum"/>
          </p:nvPr>
        </p:nvSpPr>
        <p:spPr>
          <a:xfrm>
            <a:off x="15849600" y="96440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67"/>
          <p:cNvSpPr txBox="1"/>
          <p:nvPr/>
        </p:nvSpPr>
        <p:spPr>
          <a:xfrm>
            <a:off x="0" y="289750"/>
            <a:ext cx="18288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REVIEW FROM RESTAURANT PAGE</a:t>
            </a:r>
            <a:endParaRPr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23" name="Google Shape;723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350" y="966850"/>
            <a:ext cx="17381299" cy="9320149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67"/>
          <p:cNvSpPr txBox="1"/>
          <p:nvPr>
            <p:ph idx="10" type="dt"/>
          </p:nvPr>
        </p:nvSpPr>
        <p:spPr>
          <a:xfrm>
            <a:off x="304800" y="96440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09/01/2024</a:t>
            </a:r>
            <a:endParaRPr/>
          </a:p>
        </p:txBody>
      </p:sp>
      <p:sp>
        <p:nvSpPr>
          <p:cNvPr id="725" name="Google Shape;725;p67"/>
          <p:cNvSpPr txBox="1"/>
          <p:nvPr>
            <p:ph idx="12" type="sldNum"/>
          </p:nvPr>
        </p:nvSpPr>
        <p:spPr>
          <a:xfrm>
            <a:off x="15849600" y="96440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oogle Shape;730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5238" y="1108400"/>
            <a:ext cx="16317523" cy="9178599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68"/>
          <p:cNvSpPr txBox="1"/>
          <p:nvPr>
            <p:ph idx="10" type="dt"/>
          </p:nvPr>
        </p:nvSpPr>
        <p:spPr>
          <a:xfrm>
            <a:off x="304800" y="96440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09/01/2024</a:t>
            </a:r>
            <a:endParaRPr/>
          </a:p>
        </p:txBody>
      </p:sp>
      <p:sp>
        <p:nvSpPr>
          <p:cNvPr id="732" name="Google Shape;732;p68"/>
          <p:cNvSpPr txBox="1"/>
          <p:nvPr>
            <p:ph idx="12" type="sldNum"/>
          </p:nvPr>
        </p:nvSpPr>
        <p:spPr>
          <a:xfrm>
            <a:off x="15849600" y="96440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3" name="Google Shape;733;p68"/>
          <p:cNvSpPr txBox="1"/>
          <p:nvPr/>
        </p:nvSpPr>
        <p:spPr>
          <a:xfrm>
            <a:off x="6463625" y="226175"/>
            <a:ext cx="99825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YOUR REVIEW PAGE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8550" y="1213350"/>
            <a:ext cx="16130899" cy="90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69"/>
          <p:cNvSpPr txBox="1"/>
          <p:nvPr/>
        </p:nvSpPr>
        <p:spPr>
          <a:xfrm>
            <a:off x="0" y="289750"/>
            <a:ext cx="18288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EDIT REVIEW</a:t>
            </a:r>
            <a:endParaRPr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0" name="Google Shape;740;p69"/>
          <p:cNvSpPr txBox="1"/>
          <p:nvPr>
            <p:ph idx="10" type="dt"/>
          </p:nvPr>
        </p:nvSpPr>
        <p:spPr>
          <a:xfrm>
            <a:off x="304800" y="96440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09/01/2024</a:t>
            </a:r>
            <a:endParaRPr/>
          </a:p>
        </p:txBody>
      </p:sp>
      <p:sp>
        <p:nvSpPr>
          <p:cNvPr id="741" name="Google Shape;741;p69"/>
          <p:cNvSpPr txBox="1"/>
          <p:nvPr>
            <p:ph idx="12" type="sldNum"/>
          </p:nvPr>
        </p:nvSpPr>
        <p:spPr>
          <a:xfrm>
            <a:off x="15849600" y="96440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8" name="Google Shape;198;p7"/>
          <p:cNvCxnSpPr/>
          <p:nvPr/>
        </p:nvCxnSpPr>
        <p:spPr>
          <a:xfrm rot="10800000">
            <a:off x="17724580" y="554016"/>
            <a:ext cx="0" cy="97476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9" name="Google Shape;199;p7"/>
          <p:cNvCxnSpPr/>
          <p:nvPr/>
        </p:nvCxnSpPr>
        <p:spPr>
          <a:xfrm rot="10800000">
            <a:off x="566651" y="563420"/>
            <a:ext cx="17147400" cy="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0" name="Google Shape;200;p7"/>
          <p:cNvCxnSpPr/>
          <p:nvPr/>
        </p:nvCxnSpPr>
        <p:spPr>
          <a:xfrm rot="10800000">
            <a:off x="576215" y="573066"/>
            <a:ext cx="0" cy="97476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1" name="Google Shape;201;p7"/>
          <p:cNvSpPr txBox="1"/>
          <p:nvPr/>
        </p:nvSpPr>
        <p:spPr>
          <a:xfrm>
            <a:off x="1211903" y="1221075"/>
            <a:ext cx="155049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-US" sz="9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MOTIVATION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2" name="Google Shape;202;p7"/>
          <p:cNvSpPr txBox="1"/>
          <p:nvPr/>
        </p:nvSpPr>
        <p:spPr>
          <a:xfrm>
            <a:off x="1149250" y="2794125"/>
            <a:ext cx="16564800" cy="6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Calibri"/>
              <a:buChar char="●"/>
            </a:pPr>
            <a:r>
              <a:rPr b="0" i="0" lang="en-US" sz="4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Tired of googling ‘Cafes to visit next to me’ </a:t>
            </a:r>
            <a:endParaRPr b="0" i="0" sz="4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Calibri"/>
              <a:buChar char="●"/>
            </a:pPr>
            <a:r>
              <a:rPr b="0" i="0" lang="en-US" sz="4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Increased bus fare, fuel prices</a:t>
            </a:r>
            <a:endParaRPr b="0" i="0" sz="4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Calibri"/>
              <a:buChar char="●"/>
            </a:pPr>
            <a:r>
              <a:rPr b="0" i="0" lang="en-US" sz="4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Many students ride alone with their vehicles, leaving seats empty</a:t>
            </a:r>
            <a:endParaRPr b="0" i="0" sz="4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Calibri"/>
              <a:buChar char="●"/>
            </a:pPr>
            <a:r>
              <a:rPr b="0" i="0" lang="en-US" sz="4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Organisations/clubs dumping their events on whatsapp groups</a:t>
            </a:r>
            <a:endParaRPr b="0" i="0" sz="4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Calibri"/>
              <a:buChar char="●"/>
            </a:pPr>
            <a:r>
              <a:rPr b="0" i="0" lang="en-US" sz="4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Students complaining about missing events</a:t>
            </a:r>
            <a:endParaRPr b="0" i="0" sz="4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3" name="Google Shape;203;p7"/>
          <p:cNvSpPr txBox="1"/>
          <p:nvPr>
            <p:ph idx="10" type="dt"/>
          </p:nvPr>
        </p:nvSpPr>
        <p:spPr>
          <a:xfrm>
            <a:off x="304800" y="96440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09/01/2024</a:t>
            </a:r>
            <a:endParaRPr/>
          </a:p>
        </p:txBody>
      </p:sp>
      <p:sp>
        <p:nvSpPr>
          <p:cNvPr id="204" name="Google Shape;204;p7"/>
          <p:cNvSpPr txBox="1"/>
          <p:nvPr>
            <p:ph idx="12" type="sldNum"/>
          </p:nvPr>
        </p:nvSpPr>
        <p:spPr>
          <a:xfrm>
            <a:off x="15849600" y="96440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70"/>
          <p:cNvSpPr txBox="1"/>
          <p:nvPr/>
        </p:nvSpPr>
        <p:spPr>
          <a:xfrm>
            <a:off x="0" y="289750"/>
            <a:ext cx="18288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 PROFILE</a:t>
            </a:r>
            <a:endParaRPr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47" name="Google Shape;747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900" y="966850"/>
            <a:ext cx="17398206" cy="9320151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70"/>
          <p:cNvSpPr txBox="1"/>
          <p:nvPr>
            <p:ph idx="10" type="dt"/>
          </p:nvPr>
        </p:nvSpPr>
        <p:spPr>
          <a:xfrm>
            <a:off x="304800" y="96440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09/01/2024</a:t>
            </a:r>
            <a:endParaRPr/>
          </a:p>
        </p:txBody>
      </p:sp>
      <p:sp>
        <p:nvSpPr>
          <p:cNvPr id="749" name="Google Shape;749;p70"/>
          <p:cNvSpPr txBox="1"/>
          <p:nvPr>
            <p:ph idx="12" type="sldNum"/>
          </p:nvPr>
        </p:nvSpPr>
        <p:spPr>
          <a:xfrm>
            <a:off x="15849600" y="96440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925" y="1155775"/>
            <a:ext cx="17062141" cy="9131224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71"/>
          <p:cNvSpPr txBox="1"/>
          <p:nvPr/>
        </p:nvSpPr>
        <p:spPr>
          <a:xfrm>
            <a:off x="0" y="289750"/>
            <a:ext cx="18288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ORGANISATION PROFILE</a:t>
            </a:r>
            <a:endParaRPr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6" name="Google Shape;756;p71"/>
          <p:cNvSpPr txBox="1"/>
          <p:nvPr>
            <p:ph idx="10" type="dt"/>
          </p:nvPr>
        </p:nvSpPr>
        <p:spPr>
          <a:xfrm>
            <a:off x="304800" y="96440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09/01/2024</a:t>
            </a:r>
            <a:endParaRPr/>
          </a:p>
        </p:txBody>
      </p:sp>
      <p:sp>
        <p:nvSpPr>
          <p:cNvPr id="757" name="Google Shape;757;p71"/>
          <p:cNvSpPr txBox="1"/>
          <p:nvPr>
            <p:ph idx="12" type="sldNum"/>
          </p:nvPr>
        </p:nvSpPr>
        <p:spPr>
          <a:xfrm>
            <a:off x="15849600" y="96440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450" y="822000"/>
            <a:ext cx="16897075" cy="9504599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72"/>
          <p:cNvSpPr txBox="1"/>
          <p:nvPr/>
        </p:nvSpPr>
        <p:spPr>
          <a:xfrm>
            <a:off x="0" y="144900"/>
            <a:ext cx="18288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 LOGIN</a:t>
            </a:r>
            <a:endParaRPr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4" name="Google Shape;764;p72"/>
          <p:cNvSpPr txBox="1"/>
          <p:nvPr>
            <p:ph idx="10" type="dt"/>
          </p:nvPr>
        </p:nvSpPr>
        <p:spPr>
          <a:xfrm>
            <a:off x="304800" y="96440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09/01/2024</a:t>
            </a:r>
            <a:endParaRPr/>
          </a:p>
        </p:txBody>
      </p:sp>
      <p:sp>
        <p:nvSpPr>
          <p:cNvPr id="765" name="Google Shape;765;p72"/>
          <p:cNvSpPr txBox="1"/>
          <p:nvPr>
            <p:ph idx="12" type="sldNum"/>
          </p:nvPr>
        </p:nvSpPr>
        <p:spPr>
          <a:xfrm>
            <a:off x="15849600" y="96440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837" y="961700"/>
            <a:ext cx="16578326" cy="9325301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73"/>
          <p:cNvSpPr txBox="1"/>
          <p:nvPr/>
        </p:nvSpPr>
        <p:spPr>
          <a:xfrm>
            <a:off x="0" y="289750"/>
            <a:ext cx="18288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 PANEL</a:t>
            </a:r>
            <a:endParaRPr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2" name="Google Shape;772;p73"/>
          <p:cNvSpPr txBox="1"/>
          <p:nvPr>
            <p:ph idx="10" type="dt"/>
          </p:nvPr>
        </p:nvSpPr>
        <p:spPr>
          <a:xfrm>
            <a:off x="304800" y="96440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09/01/2024</a:t>
            </a:r>
            <a:endParaRPr/>
          </a:p>
        </p:txBody>
      </p:sp>
      <p:sp>
        <p:nvSpPr>
          <p:cNvPr id="773" name="Google Shape;773;p73"/>
          <p:cNvSpPr txBox="1"/>
          <p:nvPr>
            <p:ph idx="12" type="sldNum"/>
          </p:nvPr>
        </p:nvSpPr>
        <p:spPr>
          <a:xfrm>
            <a:off x="15849600" y="96440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74"/>
          <p:cNvSpPr txBox="1"/>
          <p:nvPr/>
        </p:nvSpPr>
        <p:spPr>
          <a:xfrm>
            <a:off x="0" y="0"/>
            <a:ext cx="18288000" cy="60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t/>
            </a:r>
            <a:endParaRPr b="1" i="0" sz="96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t/>
            </a:r>
            <a:endParaRPr b="1" i="0" sz="96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t/>
            </a:r>
            <a:endParaRPr b="1" i="0" sz="96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-US" sz="96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THANK YOU!</a:t>
            </a:r>
            <a:endParaRPr b="0" i="0" sz="14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79" name="Google Shape;779;p74"/>
          <p:cNvSpPr txBox="1"/>
          <p:nvPr>
            <p:ph idx="10" type="dt"/>
          </p:nvPr>
        </p:nvSpPr>
        <p:spPr>
          <a:xfrm>
            <a:off x="304800" y="96440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09/01/2024</a:t>
            </a:r>
            <a:endParaRPr/>
          </a:p>
        </p:txBody>
      </p:sp>
      <p:sp>
        <p:nvSpPr>
          <p:cNvPr id="780" name="Google Shape;780;p74"/>
          <p:cNvSpPr txBox="1"/>
          <p:nvPr>
            <p:ph idx="12" type="sldNum"/>
          </p:nvPr>
        </p:nvSpPr>
        <p:spPr>
          <a:xfrm>
            <a:off x="15849600" y="96440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9" name="Google Shape;209;p8"/>
          <p:cNvCxnSpPr/>
          <p:nvPr/>
        </p:nvCxnSpPr>
        <p:spPr>
          <a:xfrm rot="10800000">
            <a:off x="17724580" y="477816"/>
            <a:ext cx="0" cy="97476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0" name="Google Shape;210;p8"/>
          <p:cNvCxnSpPr/>
          <p:nvPr/>
        </p:nvCxnSpPr>
        <p:spPr>
          <a:xfrm>
            <a:off x="17714051" y="563420"/>
            <a:ext cx="2590399" cy="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1" name="Google Shape;211;p8"/>
          <p:cNvCxnSpPr/>
          <p:nvPr/>
        </p:nvCxnSpPr>
        <p:spPr>
          <a:xfrm rot="10800000">
            <a:off x="576215" y="573066"/>
            <a:ext cx="0" cy="97476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2" name="Google Shape;212;p8"/>
          <p:cNvSpPr txBox="1"/>
          <p:nvPr/>
        </p:nvSpPr>
        <p:spPr>
          <a:xfrm>
            <a:off x="1211902" y="897225"/>
            <a:ext cx="17666648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-US" sz="9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SCOPE AND APPLICATIONS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3" name="Google Shape;213;p8"/>
          <p:cNvSpPr txBox="1"/>
          <p:nvPr/>
        </p:nvSpPr>
        <p:spPr>
          <a:xfrm>
            <a:off x="1211899" y="2546475"/>
            <a:ext cx="16227000" cy="6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Calibri"/>
              <a:buChar char="●"/>
            </a:pPr>
            <a:r>
              <a:rPr b="0" i="0" lang="en-US" sz="4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Within college students and organisations/clubs/associations</a:t>
            </a:r>
            <a:endParaRPr b="0" i="0" sz="4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Calibri"/>
              <a:buChar char="●"/>
            </a:pPr>
            <a:r>
              <a:rPr b="0" i="0" lang="en-US" sz="4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be used by students for effective travel pooling, discover local food spots based on peer reviews, and stay updated on college event</a:t>
            </a:r>
            <a:endParaRPr b="0" i="0" sz="4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Calibri"/>
              <a:buChar char="●"/>
            </a:pPr>
            <a:r>
              <a:rPr b="0" i="0" lang="en-US" sz="4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be used by organisations to promote and publicize their events amongst students</a:t>
            </a:r>
            <a:endParaRPr b="0" i="0" sz="4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t/>
            </a:r>
            <a:endParaRPr b="0" i="0" sz="4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4" name="Google Shape;214;p8"/>
          <p:cNvSpPr txBox="1"/>
          <p:nvPr>
            <p:ph idx="10" type="dt"/>
          </p:nvPr>
        </p:nvSpPr>
        <p:spPr>
          <a:xfrm>
            <a:off x="304800" y="9644062"/>
            <a:ext cx="21635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09/01/2024</a:t>
            </a:r>
            <a:endParaRPr/>
          </a:p>
        </p:txBody>
      </p:sp>
      <p:sp>
        <p:nvSpPr>
          <p:cNvPr id="215" name="Google Shape;215;p8"/>
          <p:cNvSpPr txBox="1"/>
          <p:nvPr>
            <p:ph idx="12" type="sldNum"/>
          </p:nvPr>
        </p:nvSpPr>
        <p:spPr>
          <a:xfrm>
            <a:off x="15849600" y="9644061"/>
            <a:ext cx="216355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" name="Google Shape;220;p9"/>
          <p:cNvCxnSpPr/>
          <p:nvPr/>
        </p:nvCxnSpPr>
        <p:spPr>
          <a:xfrm rot="10800000">
            <a:off x="17724580" y="554016"/>
            <a:ext cx="0" cy="97476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1" name="Google Shape;221;p9"/>
          <p:cNvCxnSpPr/>
          <p:nvPr/>
        </p:nvCxnSpPr>
        <p:spPr>
          <a:xfrm rot="10800000">
            <a:off x="566651" y="563420"/>
            <a:ext cx="17147400" cy="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2" name="Google Shape;222;p9"/>
          <p:cNvCxnSpPr/>
          <p:nvPr/>
        </p:nvCxnSpPr>
        <p:spPr>
          <a:xfrm rot="10800000">
            <a:off x="576215" y="573066"/>
            <a:ext cx="0" cy="97476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3" name="Google Shape;223;p9"/>
          <p:cNvSpPr txBox="1"/>
          <p:nvPr/>
        </p:nvSpPr>
        <p:spPr>
          <a:xfrm>
            <a:off x="1397953" y="1077725"/>
            <a:ext cx="155049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-US" sz="9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CHALLENGES</a:t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p9"/>
          <p:cNvSpPr txBox="1"/>
          <p:nvPr/>
        </p:nvSpPr>
        <p:spPr>
          <a:xfrm>
            <a:off x="1818325" y="2711250"/>
            <a:ext cx="9482400" cy="71142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0" i="0" lang="en-US" sz="4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User input error</a:t>
            </a:r>
            <a:endParaRPr b="0" i="0" sz="4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4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Internet connectivity issues of users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0" i="0" lang="en-US" sz="4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User Adoption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0" i="0" lang="en-US" sz="4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User Education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0" i="0" lang="en-US" sz="4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Organizational Collaboration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4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t/>
            </a:r>
            <a:endParaRPr b="0" i="0" sz="4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" name="Google Shape;225;p9"/>
          <p:cNvSpPr txBox="1"/>
          <p:nvPr>
            <p:ph idx="10" type="dt"/>
          </p:nvPr>
        </p:nvSpPr>
        <p:spPr>
          <a:xfrm>
            <a:off x="304800" y="96440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09/01/2024</a:t>
            </a:r>
            <a:endParaRPr/>
          </a:p>
        </p:txBody>
      </p:sp>
      <p:sp>
        <p:nvSpPr>
          <p:cNvPr id="226" name="Google Shape;226;p9"/>
          <p:cNvSpPr txBox="1"/>
          <p:nvPr>
            <p:ph idx="12" type="sldNum"/>
          </p:nvPr>
        </p:nvSpPr>
        <p:spPr>
          <a:xfrm>
            <a:off x="15849600" y="964406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